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f43383aa6a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d214c171254b05"/>
  </p:sldMasterIdLst>
  <p:sldIdLst>
    <p:sldId xmlns:r="http://schemas.openxmlformats.org/officeDocument/2006/relationships" id="256" r:id="R06052d6855144baa"/>
    <p:sldId xmlns:r="http://schemas.openxmlformats.org/officeDocument/2006/relationships" id="257" r:id="R62fd9e3c13f344e3"/>
    <p:sldId xmlns:r="http://schemas.openxmlformats.org/officeDocument/2006/relationships" id="258" r:id="R92eeadce5a5148fc"/>
    <p:sldId xmlns:r="http://schemas.openxmlformats.org/officeDocument/2006/relationships" id="259" r:id="Rdd60b2045cd4415c"/>
    <p:sldId xmlns:r="http://schemas.openxmlformats.org/officeDocument/2006/relationships" id="260" r:id="Rd01b8e187fd24df7"/>
    <p:sldId xmlns:r="http://schemas.openxmlformats.org/officeDocument/2006/relationships" id="261" r:id="Rd2331f708f634269"/>
    <p:sldId xmlns:r="http://schemas.openxmlformats.org/officeDocument/2006/relationships" id="262" r:id="R2d275ca5ef714a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214c171254b05" /><Relationship Type="http://schemas.openxmlformats.org/officeDocument/2006/relationships/slide" Target="/ppt/slides/slide1.xml" Id="R06052d6855144baa" /><Relationship Type="http://schemas.openxmlformats.org/officeDocument/2006/relationships/slide" Target="/ppt/slides/slide2.xml" Id="R62fd9e3c13f344e3" /><Relationship Type="http://schemas.openxmlformats.org/officeDocument/2006/relationships/slide" Target="/ppt/slides/slide3.xml" Id="R92eeadce5a5148fc" /><Relationship Type="http://schemas.openxmlformats.org/officeDocument/2006/relationships/slide" Target="/ppt/slides/slide4.xml" Id="Rdd60b2045cd4415c" /><Relationship Type="http://schemas.openxmlformats.org/officeDocument/2006/relationships/slide" Target="/ppt/slides/slide5.xml" Id="Rd01b8e187fd24df7" /><Relationship Type="http://schemas.openxmlformats.org/officeDocument/2006/relationships/slide" Target="/ppt/slides/slide6.xml" Id="Rd2331f708f634269" /><Relationship Type="http://schemas.openxmlformats.org/officeDocument/2006/relationships/slide" Target="/ppt/slides/slide7.xml" Id="R2d275ca5ef714a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9a3ced84c43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fedbd87de44eb" /><Relationship Type="http://schemas.openxmlformats.org/officeDocument/2006/relationships/theme" Target="/ppt/slideMasters/theme/theme1.xml" Id="R70ded28d3bf34a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4fedbd87de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9f32b54f7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df6787ceb49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0b0a7798e4d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0656ad47746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cb714e67240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943f434534b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794bafc30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LUNDBERGS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LUNDBERGS HOLDING AS ble etablert [år] og holder til i Gratangen.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19 467 283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19 472 108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9470 Gratangen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02 06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