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ecc6febc24e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7e1ba5c2504256"/>
  </p:sldMasterIdLst>
  <p:sldIdLst>
    <p:sldId xmlns:r="http://schemas.openxmlformats.org/officeDocument/2006/relationships" id="256" r:id="R28c6a98f115249d4"/>
    <p:sldId xmlns:r="http://schemas.openxmlformats.org/officeDocument/2006/relationships" id="257" r:id="Rbf2b50c9b7eb4d6d"/>
    <p:sldId xmlns:r="http://schemas.openxmlformats.org/officeDocument/2006/relationships" id="258" r:id="R6fc7481eaa71471a"/>
    <p:sldId xmlns:r="http://schemas.openxmlformats.org/officeDocument/2006/relationships" id="259" r:id="R3af30888428b4dd6"/>
    <p:sldId xmlns:r="http://schemas.openxmlformats.org/officeDocument/2006/relationships" id="260" r:id="Rbfbd143614d84835"/>
    <p:sldId xmlns:r="http://schemas.openxmlformats.org/officeDocument/2006/relationships" id="261" r:id="Rfd476759d5bc40a3"/>
    <p:sldId xmlns:r="http://schemas.openxmlformats.org/officeDocument/2006/relationships" id="262" r:id="R39d525d273fd4c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e1ba5c2504256" /><Relationship Type="http://schemas.openxmlformats.org/officeDocument/2006/relationships/slide" Target="/ppt/slides/slide1.xml" Id="R28c6a98f115249d4" /><Relationship Type="http://schemas.openxmlformats.org/officeDocument/2006/relationships/slide" Target="/ppt/slides/slide2.xml" Id="Rbf2b50c9b7eb4d6d" /><Relationship Type="http://schemas.openxmlformats.org/officeDocument/2006/relationships/slide" Target="/ppt/slides/slide3.xml" Id="R6fc7481eaa71471a" /><Relationship Type="http://schemas.openxmlformats.org/officeDocument/2006/relationships/slide" Target="/ppt/slides/slide4.xml" Id="R3af30888428b4dd6" /><Relationship Type="http://schemas.openxmlformats.org/officeDocument/2006/relationships/slide" Target="/ppt/slides/slide5.xml" Id="Rbfbd143614d84835" /><Relationship Type="http://schemas.openxmlformats.org/officeDocument/2006/relationships/slide" Target="/ppt/slides/slide6.xml" Id="Rfd476759d5bc40a3" /><Relationship Type="http://schemas.openxmlformats.org/officeDocument/2006/relationships/slide" Target="/ppt/slides/slide7.xml" Id="R39d525d273fd4c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80036ef9143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2d90ccfc1476b" /><Relationship Type="http://schemas.openxmlformats.org/officeDocument/2006/relationships/theme" Target="/ppt/slideMasters/theme/theme1.xml" Id="Rac251959be6a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92d90ccfc147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dfc71f21244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b68c610cc4f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2bd9a7b92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9e935cccc46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300ab8feb45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7822991d340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b9f32e042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