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390f914e5e48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2cdb6aa6624ca3"/>
  </p:sldMasterIdLst>
  <p:sldIdLst>
    <p:sldId xmlns:r="http://schemas.openxmlformats.org/officeDocument/2006/relationships" id="256" r:id="Rad8e0f2a726942d1"/>
    <p:sldId xmlns:r="http://schemas.openxmlformats.org/officeDocument/2006/relationships" id="257" r:id="R48d14b5ee4a04097"/>
    <p:sldId xmlns:r="http://schemas.openxmlformats.org/officeDocument/2006/relationships" id="258" r:id="R43ddde1eca9d4ed5"/>
    <p:sldId xmlns:r="http://schemas.openxmlformats.org/officeDocument/2006/relationships" id="259" r:id="Ree1a5cbf3fe746d8"/>
    <p:sldId xmlns:r="http://schemas.openxmlformats.org/officeDocument/2006/relationships" id="260" r:id="R2abc3f1fc20547bb"/>
    <p:sldId xmlns:r="http://schemas.openxmlformats.org/officeDocument/2006/relationships" id="261" r:id="R92f869c773e34fbf"/>
    <p:sldId xmlns:r="http://schemas.openxmlformats.org/officeDocument/2006/relationships" id="262" r:id="R68f2e1ce4c4c4a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2cdb6aa6624ca3" /><Relationship Type="http://schemas.openxmlformats.org/officeDocument/2006/relationships/slide" Target="/ppt/slides/slide1.xml" Id="Rad8e0f2a726942d1" /><Relationship Type="http://schemas.openxmlformats.org/officeDocument/2006/relationships/slide" Target="/ppt/slides/slide2.xml" Id="R48d14b5ee4a04097" /><Relationship Type="http://schemas.openxmlformats.org/officeDocument/2006/relationships/slide" Target="/ppt/slides/slide3.xml" Id="R43ddde1eca9d4ed5" /><Relationship Type="http://schemas.openxmlformats.org/officeDocument/2006/relationships/slide" Target="/ppt/slides/slide4.xml" Id="Ree1a5cbf3fe746d8" /><Relationship Type="http://schemas.openxmlformats.org/officeDocument/2006/relationships/slide" Target="/ppt/slides/slide5.xml" Id="R2abc3f1fc20547bb" /><Relationship Type="http://schemas.openxmlformats.org/officeDocument/2006/relationships/slide" Target="/ppt/slides/slide6.xml" Id="R92f869c773e34fbf" /><Relationship Type="http://schemas.openxmlformats.org/officeDocument/2006/relationships/slide" Target="/ppt/slides/slide7.xml" Id="R68f2e1ce4c4c4a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bd27a53c314b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21faf404a4edc" /><Relationship Type="http://schemas.openxmlformats.org/officeDocument/2006/relationships/theme" Target="/ppt/slideMasters/theme/theme1.xml" Id="Rf91a5aef5fd64f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121faf404a4e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8c1a551894f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a96466e8d4f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112e74ccf41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f2632c30346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5f02c6a9f43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58dfe925c40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f2f3063074c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GULBRANDSEN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GULBRANDSEN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GULBRANDSEN HOLDING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GULBRANDSEN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GULBRANDSEN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GULBRANDSEN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541 200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−613 481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4 123 123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14 339 896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18 539 573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GULBRANDSEN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GULBRANDSEN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GULBRANDSEN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Meierivegen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arild@gulbrandsen-olimb.no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GULBRANDSEN HOLDING AS</a:t>
            </a:r>
          </a:p>
        </p:txBody>
      </p:sp>
    </p:spTree>
  </p:cSld>
  <p:clrMapOvr>
    <a:masterClrMapping xmlns:a="http://schemas.openxmlformats.org/drawingml/2006/main"/>
  </p:clrMapOvr>
</p:sld>
</file>