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e13a85ab7e4e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aff2bee0b4d15"/>
  </p:sldMasterIdLst>
  <p:sldIdLst>
    <p:sldId xmlns:r="http://schemas.openxmlformats.org/officeDocument/2006/relationships" id="256" r:id="Rb3b333bddd474bd9"/>
    <p:sldId xmlns:r="http://schemas.openxmlformats.org/officeDocument/2006/relationships" id="257" r:id="Rfc95d0bfebad4562"/>
    <p:sldId xmlns:r="http://schemas.openxmlformats.org/officeDocument/2006/relationships" id="258" r:id="R9db8b6ed5b524be5"/>
    <p:sldId xmlns:r="http://schemas.openxmlformats.org/officeDocument/2006/relationships" id="259" r:id="Re2ec16ac111540c8"/>
    <p:sldId xmlns:r="http://schemas.openxmlformats.org/officeDocument/2006/relationships" id="260" r:id="Raa9790abb27d4aca"/>
    <p:sldId xmlns:r="http://schemas.openxmlformats.org/officeDocument/2006/relationships" id="261" r:id="R04a2d324fa684508"/>
    <p:sldId xmlns:r="http://schemas.openxmlformats.org/officeDocument/2006/relationships" id="262" r:id="Re122849e685a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aff2bee0b4d15" /><Relationship Type="http://schemas.openxmlformats.org/officeDocument/2006/relationships/slide" Target="/ppt/slides/slide1.xml" Id="Rb3b333bddd474bd9" /><Relationship Type="http://schemas.openxmlformats.org/officeDocument/2006/relationships/slide" Target="/ppt/slides/slide2.xml" Id="Rfc95d0bfebad4562" /><Relationship Type="http://schemas.openxmlformats.org/officeDocument/2006/relationships/slide" Target="/ppt/slides/slide3.xml" Id="R9db8b6ed5b524be5" /><Relationship Type="http://schemas.openxmlformats.org/officeDocument/2006/relationships/slide" Target="/ppt/slides/slide4.xml" Id="Re2ec16ac111540c8" /><Relationship Type="http://schemas.openxmlformats.org/officeDocument/2006/relationships/slide" Target="/ppt/slides/slide5.xml" Id="Raa9790abb27d4aca" /><Relationship Type="http://schemas.openxmlformats.org/officeDocument/2006/relationships/slide" Target="/ppt/slides/slide6.xml" Id="R04a2d324fa684508" /><Relationship Type="http://schemas.openxmlformats.org/officeDocument/2006/relationships/slide" Target="/ppt/slides/slide7.xml" Id="Re122849e685a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45fd85b8145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dc60daf0a4d30" /><Relationship Type="http://schemas.openxmlformats.org/officeDocument/2006/relationships/theme" Target="/ppt/slideMasters/theme/theme1.xml" Id="R1414fc29ecec45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2dc60daf0a4d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e21edf92f42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b7d2113bf44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985632c5446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7cf13ddb647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50bd2ee5542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f9534fed740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245c8fd044a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JAD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395 099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727 101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DYBVIK JOHNNY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DYBVIK ARILD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Guttormsens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6510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57 31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989 222 775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