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5f29f2b0f240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b5e59654dd4f09"/>
  </p:sldMasterIdLst>
  <p:sldIdLst>
    <p:sldId xmlns:r="http://schemas.openxmlformats.org/officeDocument/2006/relationships" id="256" r:id="Rdc7e86389fa74965"/>
    <p:sldId xmlns:r="http://schemas.openxmlformats.org/officeDocument/2006/relationships" id="257" r:id="Rfcf1d4227bb74652"/>
    <p:sldId xmlns:r="http://schemas.openxmlformats.org/officeDocument/2006/relationships" id="258" r:id="R51ae6566ad8c4575"/>
    <p:sldId xmlns:r="http://schemas.openxmlformats.org/officeDocument/2006/relationships" id="259" r:id="Rc40c268d9cb14e30"/>
    <p:sldId xmlns:r="http://schemas.openxmlformats.org/officeDocument/2006/relationships" id="260" r:id="R7eacee8736094c2c"/>
    <p:sldId xmlns:r="http://schemas.openxmlformats.org/officeDocument/2006/relationships" id="261" r:id="R06d1073cab974cc9"/>
    <p:sldId xmlns:r="http://schemas.openxmlformats.org/officeDocument/2006/relationships" id="262" r:id="R344f4e1f40a24f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5e59654dd4f09" /><Relationship Type="http://schemas.openxmlformats.org/officeDocument/2006/relationships/slide" Target="/ppt/slides/slide1.xml" Id="Rdc7e86389fa74965" /><Relationship Type="http://schemas.openxmlformats.org/officeDocument/2006/relationships/slide" Target="/ppt/slides/slide2.xml" Id="Rfcf1d4227bb74652" /><Relationship Type="http://schemas.openxmlformats.org/officeDocument/2006/relationships/slide" Target="/ppt/slides/slide3.xml" Id="R51ae6566ad8c4575" /><Relationship Type="http://schemas.openxmlformats.org/officeDocument/2006/relationships/slide" Target="/ppt/slides/slide4.xml" Id="Rc40c268d9cb14e30" /><Relationship Type="http://schemas.openxmlformats.org/officeDocument/2006/relationships/slide" Target="/ppt/slides/slide5.xml" Id="R7eacee8736094c2c" /><Relationship Type="http://schemas.openxmlformats.org/officeDocument/2006/relationships/slide" Target="/ppt/slides/slide6.xml" Id="R06d1073cab974cc9" /><Relationship Type="http://schemas.openxmlformats.org/officeDocument/2006/relationships/slide" Target="/ppt/slides/slide7.xml" Id="R344f4e1f40a24f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9c23abdc64b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aaff3cbf4467d" /><Relationship Type="http://schemas.openxmlformats.org/officeDocument/2006/relationships/theme" Target="/ppt/slideMasters/theme/theme1.xml" Id="R7cbfc224076a49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aaff3cbf446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eb5aa8be448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23b659ac54d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48458354e4a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3382c027d46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a2bde1eec47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f15795a2949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c405c23634c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13 226 168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Koglehaugen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86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