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5dc5b5f2774f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70309ad19f47e7"/>
  </p:sldMasterIdLst>
  <p:sldIdLst>
    <p:sldId xmlns:r="http://schemas.openxmlformats.org/officeDocument/2006/relationships" id="256" r:id="R0393df69c4b4423d"/>
    <p:sldId xmlns:r="http://schemas.openxmlformats.org/officeDocument/2006/relationships" id="257" r:id="Re3b8b15b66c941bc"/>
    <p:sldId xmlns:r="http://schemas.openxmlformats.org/officeDocument/2006/relationships" id="258" r:id="Rf78f25b2a7004420"/>
    <p:sldId xmlns:r="http://schemas.openxmlformats.org/officeDocument/2006/relationships" id="259" r:id="R1798f128f43e4c01"/>
    <p:sldId xmlns:r="http://schemas.openxmlformats.org/officeDocument/2006/relationships" id="260" r:id="Rd0d2fe9597ea4d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70309ad19f47e7" /><Relationship Type="http://schemas.openxmlformats.org/officeDocument/2006/relationships/slide" Target="/ppt/slides/slide1.xml" Id="R0393df69c4b4423d" /><Relationship Type="http://schemas.openxmlformats.org/officeDocument/2006/relationships/slide" Target="/ppt/slides/slide2.xml" Id="Re3b8b15b66c941bc" /><Relationship Type="http://schemas.openxmlformats.org/officeDocument/2006/relationships/slide" Target="/ppt/slides/slide3.xml" Id="Rf78f25b2a7004420" /><Relationship Type="http://schemas.openxmlformats.org/officeDocument/2006/relationships/slide" Target="/ppt/slides/slide4.xml" Id="R1798f128f43e4c01" /><Relationship Type="http://schemas.openxmlformats.org/officeDocument/2006/relationships/slide" Target="/ppt/slides/slide5.xml" Id="Rd0d2fe9597ea4d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c53c6c2fb45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07b5daad143f5" /><Relationship Type="http://schemas.openxmlformats.org/officeDocument/2006/relationships/theme" Target="/ppt/slideMasters/theme/theme1.xml" Id="R8b5234d2a3e241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007b5daad143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c6212267c44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6869625614d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89144920d46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ed755f0054e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fab0412054e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JOSTEIN MELAND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MELAND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JOSTEIN MELAND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MELAND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MELAND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MELAND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989 225 820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JOSTEIN MELAND AS</a:t>
            </a:r>
          </a:p>
        </p:txBody>
      </p:sp>
    </p:spTree>
  </p:cSld>
  <p:clrMapOvr>
    <a:masterClrMapping xmlns:a="http://schemas.openxmlformats.org/drawingml/2006/main"/>
  </p:clrMapOvr>
</p:sld>
</file>