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b02b0d749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b89aee4d54844"/>
  </p:sldMasterIdLst>
  <p:sldIdLst>
    <p:sldId xmlns:r="http://schemas.openxmlformats.org/officeDocument/2006/relationships" id="256" r:id="Rbc17e1f21fdc4d4d"/>
    <p:sldId xmlns:r="http://schemas.openxmlformats.org/officeDocument/2006/relationships" id="257" r:id="R34c06eb7e3624d66"/>
    <p:sldId xmlns:r="http://schemas.openxmlformats.org/officeDocument/2006/relationships" id="258" r:id="R6c121c8ccc3a4e9e"/>
    <p:sldId xmlns:r="http://schemas.openxmlformats.org/officeDocument/2006/relationships" id="259" r:id="R7353b566e92a49de"/>
    <p:sldId xmlns:r="http://schemas.openxmlformats.org/officeDocument/2006/relationships" id="260" r:id="Rb22c8fc8222d49e4"/>
    <p:sldId xmlns:r="http://schemas.openxmlformats.org/officeDocument/2006/relationships" id="261" r:id="Rb8ed129484a842eb"/>
    <p:sldId xmlns:r="http://schemas.openxmlformats.org/officeDocument/2006/relationships" id="262" r:id="R411a7a171bba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b89aee4d54844" /><Relationship Type="http://schemas.openxmlformats.org/officeDocument/2006/relationships/slide" Target="/ppt/slides/slide1.xml" Id="Rbc17e1f21fdc4d4d" /><Relationship Type="http://schemas.openxmlformats.org/officeDocument/2006/relationships/slide" Target="/ppt/slides/slide2.xml" Id="R34c06eb7e3624d66" /><Relationship Type="http://schemas.openxmlformats.org/officeDocument/2006/relationships/slide" Target="/ppt/slides/slide3.xml" Id="R6c121c8ccc3a4e9e" /><Relationship Type="http://schemas.openxmlformats.org/officeDocument/2006/relationships/slide" Target="/ppt/slides/slide4.xml" Id="R7353b566e92a49de" /><Relationship Type="http://schemas.openxmlformats.org/officeDocument/2006/relationships/slide" Target="/ppt/slides/slide5.xml" Id="Rb22c8fc8222d49e4" /><Relationship Type="http://schemas.openxmlformats.org/officeDocument/2006/relationships/slide" Target="/ppt/slides/slide6.xml" Id="Rb8ed129484a842eb" /><Relationship Type="http://schemas.openxmlformats.org/officeDocument/2006/relationships/slide" Target="/ppt/slides/slide7.xml" Id="R411a7a171bba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a49a52ed3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a58c952f449f" /><Relationship Type="http://schemas.openxmlformats.org/officeDocument/2006/relationships/theme" Target="/ppt/slideMasters/theme/theme1.xml" Id="R776c8fb475fc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ea58c952f44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e36966ba8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dc51d260c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9d096122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61d11192b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38a4fb5a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6c4d886c347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13d18d8c5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VINDMØLLE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VINDMØLLE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15 697 565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BARBRO ADELE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PER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Reinslettveien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VINDMØLLE HOLDING AS</a:t>
            </a:r>
          </a:p>
        </p:txBody>
      </p:sp>
    </p:spTree>
  </p:cSld>
  <p:clrMapOvr>
    <a:masterClrMapping xmlns:a="http://schemas.openxmlformats.org/drawingml/2006/main"/>
  </p:clrMapOvr>
</p:sld>
</file>