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05b5394b6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d3eb6aa774614"/>
  </p:sldMasterIdLst>
  <p:sldIdLst>
    <p:sldId xmlns:r="http://schemas.openxmlformats.org/officeDocument/2006/relationships" id="256" r:id="R31c8a0bdc4e945b2"/>
    <p:sldId xmlns:r="http://schemas.openxmlformats.org/officeDocument/2006/relationships" id="257" r:id="R57946a9ae38443a3"/>
    <p:sldId xmlns:r="http://schemas.openxmlformats.org/officeDocument/2006/relationships" id="258" r:id="R960bb5988ca84ab3"/>
    <p:sldId xmlns:r="http://schemas.openxmlformats.org/officeDocument/2006/relationships" id="259" r:id="R4125dd7a30be427f"/>
    <p:sldId xmlns:r="http://schemas.openxmlformats.org/officeDocument/2006/relationships" id="260" r:id="R1e31c098bc684e6e"/>
    <p:sldId xmlns:r="http://schemas.openxmlformats.org/officeDocument/2006/relationships" id="261" r:id="R7e79acdd16b941b2"/>
    <p:sldId xmlns:r="http://schemas.openxmlformats.org/officeDocument/2006/relationships" id="262" r:id="Rb70267542800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d3eb6aa774614" /><Relationship Type="http://schemas.openxmlformats.org/officeDocument/2006/relationships/slide" Target="/ppt/slides/slide1.xml" Id="R31c8a0bdc4e945b2" /><Relationship Type="http://schemas.openxmlformats.org/officeDocument/2006/relationships/slide" Target="/ppt/slides/slide2.xml" Id="R57946a9ae38443a3" /><Relationship Type="http://schemas.openxmlformats.org/officeDocument/2006/relationships/slide" Target="/ppt/slides/slide3.xml" Id="R960bb5988ca84ab3" /><Relationship Type="http://schemas.openxmlformats.org/officeDocument/2006/relationships/slide" Target="/ppt/slides/slide4.xml" Id="R4125dd7a30be427f" /><Relationship Type="http://schemas.openxmlformats.org/officeDocument/2006/relationships/slide" Target="/ppt/slides/slide5.xml" Id="R1e31c098bc684e6e" /><Relationship Type="http://schemas.openxmlformats.org/officeDocument/2006/relationships/slide" Target="/ppt/slides/slide6.xml" Id="R7e79acdd16b941b2" /><Relationship Type="http://schemas.openxmlformats.org/officeDocument/2006/relationships/slide" Target="/ppt/slides/slide7.xml" Id="Rb70267542800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974e0286c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49bf81fb64fb0" /><Relationship Type="http://schemas.openxmlformats.org/officeDocument/2006/relationships/theme" Target="/ppt/slideMasters/theme/theme1.xml" Id="Ree5db767b7e0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49bf81fb6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ff3939bb5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4d5959a6846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5250a5a2d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1767a0c1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39313a5ed43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2ec92e67f49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9a723c91d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HALVORSEN &amp; JENSVANG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&amp; JENSVANG HOLDING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10 765 917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10 833 753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Brånåstoppen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989 227 564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&amp; JENSVANG HOLDING AS</a:t>
            </a:r>
          </a:p>
        </p:txBody>
      </p:sp>
    </p:spTree>
  </p:cSld>
  <p:clrMapOvr>
    <a:masterClrMapping xmlns:a="http://schemas.openxmlformats.org/drawingml/2006/main"/>
  </p:clrMapOvr>
</p:sld>
</file>