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ba1c68c50849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73e64809ed4996"/>
  </p:sldMasterIdLst>
  <p:sldIdLst>
    <p:sldId xmlns:r="http://schemas.openxmlformats.org/officeDocument/2006/relationships" id="256" r:id="Rb9ea356207844940"/>
    <p:sldId xmlns:r="http://schemas.openxmlformats.org/officeDocument/2006/relationships" id="257" r:id="R0105e2f53b8743dd"/>
    <p:sldId xmlns:r="http://schemas.openxmlformats.org/officeDocument/2006/relationships" id="258" r:id="R1860b95ca6f64b12"/>
    <p:sldId xmlns:r="http://schemas.openxmlformats.org/officeDocument/2006/relationships" id="259" r:id="Re5856d22c0ec4a27"/>
    <p:sldId xmlns:r="http://schemas.openxmlformats.org/officeDocument/2006/relationships" id="260" r:id="R778533c28a444408"/>
    <p:sldId xmlns:r="http://schemas.openxmlformats.org/officeDocument/2006/relationships" id="261" r:id="Rae1f3aa857524a3b"/>
    <p:sldId xmlns:r="http://schemas.openxmlformats.org/officeDocument/2006/relationships" id="262" r:id="R13763104f56c49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73e64809ed4996" /><Relationship Type="http://schemas.openxmlformats.org/officeDocument/2006/relationships/slide" Target="/ppt/slides/slide1.xml" Id="Rb9ea356207844940" /><Relationship Type="http://schemas.openxmlformats.org/officeDocument/2006/relationships/slide" Target="/ppt/slides/slide2.xml" Id="R0105e2f53b8743dd" /><Relationship Type="http://schemas.openxmlformats.org/officeDocument/2006/relationships/slide" Target="/ppt/slides/slide3.xml" Id="R1860b95ca6f64b12" /><Relationship Type="http://schemas.openxmlformats.org/officeDocument/2006/relationships/slide" Target="/ppt/slides/slide4.xml" Id="Re5856d22c0ec4a27" /><Relationship Type="http://schemas.openxmlformats.org/officeDocument/2006/relationships/slide" Target="/ppt/slides/slide5.xml" Id="R778533c28a444408" /><Relationship Type="http://schemas.openxmlformats.org/officeDocument/2006/relationships/slide" Target="/ppt/slides/slide6.xml" Id="Rae1f3aa857524a3b" /><Relationship Type="http://schemas.openxmlformats.org/officeDocument/2006/relationships/slide" Target="/ppt/slides/slide7.xml" Id="R13763104f56c49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a303335f8744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37de7539f459b" /><Relationship Type="http://schemas.openxmlformats.org/officeDocument/2006/relationships/theme" Target="/ppt/slideMasters/theme/theme1.xml" Id="R347f673edf3847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c37de7539f45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f86e8afbc4d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1cb2eb72448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4c81ca92e48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3186d6b4d44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f220ddfa248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2f83dd6e64e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08ae32f144e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SUND OG LANGEN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OG LANGEN HOLDING AS ble etablert [år] og holder til i Os I Østerdalen.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1 491 394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21 496 330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22 112 992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ARNE  –  59,1 %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BJØRNAR  –  13,6 %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EIRIK WERGELAND F  –  13,6 %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ERLEND ØVERBY  –  13,6 %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2550 Os I Østerdalen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989 229 656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