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e6a233e244b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c094899514c73"/>
  </p:sldMasterIdLst>
  <p:sldIdLst>
    <p:sldId xmlns:r="http://schemas.openxmlformats.org/officeDocument/2006/relationships" id="256" r:id="Rfbe82bc864074e72"/>
    <p:sldId xmlns:r="http://schemas.openxmlformats.org/officeDocument/2006/relationships" id="257" r:id="R989263dc8f7e4971"/>
    <p:sldId xmlns:r="http://schemas.openxmlformats.org/officeDocument/2006/relationships" id="258" r:id="Ra3cbf7cb93ad4f2f"/>
    <p:sldId xmlns:r="http://schemas.openxmlformats.org/officeDocument/2006/relationships" id="259" r:id="R1d6e4463160f4941"/>
    <p:sldId xmlns:r="http://schemas.openxmlformats.org/officeDocument/2006/relationships" id="260" r:id="R9e62c202d2a24ce5"/>
    <p:sldId xmlns:r="http://schemas.openxmlformats.org/officeDocument/2006/relationships" id="261" r:id="R2a3c608d551849b3"/>
    <p:sldId xmlns:r="http://schemas.openxmlformats.org/officeDocument/2006/relationships" id="262" r:id="R747d5ac2c562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c094899514c73" /><Relationship Type="http://schemas.openxmlformats.org/officeDocument/2006/relationships/slide" Target="/ppt/slides/slide1.xml" Id="Rfbe82bc864074e72" /><Relationship Type="http://schemas.openxmlformats.org/officeDocument/2006/relationships/slide" Target="/ppt/slides/slide2.xml" Id="R989263dc8f7e4971" /><Relationship Type="http://schemas.openxmlformats.org/officeDocument/2006/relationships/slide" Target="/ppt/slides/slide3.xml" Id="Ra3cbf7cb93ad4f2f" /><Relationship Type="http://schemas.openxmlformats.org/officeDocument/2006/relationships/slide" Target="/ppt/slides/slide4.xml" Id="R1d6e4463160f4941" /><Relationship Type="http://schemas.openxmlformats.org/officeDocument/2006/relationships/slide" Target="/ppt/slides/slide5.xml" Id="R9e62c202d2a24ce5" /><Relationship Type="http://schemas.openxmlformats.org/officeDocument/2006/relationships/slide" Target="/ppt/slides/slide6.xml" Id="R2a3c608d551849b3" /><Relationship Type="http://schemas.openxmlformats.org/officeDocument/2006/relationships/slide" Target="/ppt/slides/slide7.xml" Id="R747d5ac2c562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48d7682e7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24e203bf64dc3" /><Relationship Type="http://schemas.openxmlformats.org/officeDocument/2006/relationships/theme" Target="/ppt/slideMasters/theme/theme1.xml" Id="R8b3e8531e46249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24e203bf64d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d32e0a282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3869157a8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93bb621fc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83c2ff0bd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0bf1888c2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3b39f015644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4d043540847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