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6524caaea49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414a42ed1e454c"/>
  </p:sldMasterIdLst>
  <p:sldIdLst>
    <p:sldId xmlns:r="http://schemas.openxmlformats.org/officeDocument/2006/relationships" id="256" r:id="R396adf0bf04d4b17"/>
    <p:sldId xmlns:r="http://schemas.openxmlformats.org/officeDocument/2006/relationships" id="257" r:id="Rb33b574b12bc40e7"/>
    <p:sldId xmlns:r="http://schemas.openxmlformats.org/officeDocument/2006/relationships" id="258" r:id="R9e56159002d84174"/>
    <p:sldId xmlns:r="http://schemas.openxmlformats.org/officeDocument/2006/relationships" id="259" r:id="Rab87215894944da4"/>
    <p:sldId xmlns:r="http://schemas.openxmlformats.org/officeDocument/2006/relationships" id="260" r:id="R0408308d49164a4a"/>
    <p:sldId xmlns:r="http://schemas.openxmlformats.org/officeDocument/2006/relationships" id="261" r:id="R907d8c2baf05414a"/>
    <p:sldId xmlns:r="http://schemas.openxmlformats.org/officeDocument/2006/relationships" id="262" r:id="R330ee7383c8e46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14a42ed1e454c" /><Relationship Type="http://schemas.openxmlformats.org/officeDocument/2006/relationships/slide" Target="/ppt/slides/slide1.xml" Id="R396adf0bf04d4b17" /><Relationship Type="http://schemas.openxmlformats.org/officeDocument/2006/relationships/slide" Target="/ppt/slides/slide2.xml" Id="Rb33b574b12bc40e7" /><Relationship Type="http://schemas.openxmlformats.org/officeDocument/2006/relationships/slide" Target="/ppt/slides/slide3.xml" Id="R9e56159002d84174" /><Relationship Type="http://schemas.openxmlformats.org/officeDocument/2006/relationships/slide" Target="/ppt/slides/slide4.xml" Id="Rab87215894944da4" /><Relationship Type="http://schemas.openxmlformats.org/officeDocument/2006/relationships/slide" Target="/ppt/slides/slide5.xml" Id="R0408308d49164a4a" /><Relationship Type="http://schemas.openxmlformats.org/officeDocument/2006/relationships/slide" Target="/ppt/slides/slide6.xml" Id="R907d8c2baf05414a" /><Relationship Type="http://schemas.openxmlformats.org/officeDocument/2006/relationships/slide" Target="/ppt/slides/slide7.xml" Id="R330ee7383c8e46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61aa459b141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4653df5b9435a" /><Relationship Type="http://schemas.openxmlformats.org/officeDocument/2006/relationships/theme" Target="/ppt/slideMasters/theme/theme1.xml" Id="Rb2e1c6173bcd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c4653df5b9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fab62a93a41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ce81cd9294c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ab92c548840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ea64d32ee45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12e0f8268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f14ef9225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92dd36b8345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