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37d6fb506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3f1dc33c24c78"/>
  </p:sldMasterIdLst>
  <p:sldIdLst>
    <p:sldId xmlns:r="http://schemas.openxmlformats.org/officeDocument/2006/relationships" id="256" r:id="R9bb43570a7294a42"/>
    <p:sldId xmlns:r="http://schemas.openxmlformats.org/officeDocument/2006/relationships" id="257" r:id="R6c1c24945def4126"/>
    <p:sldId xmlns:r="http://schemas.openxmlformats.org/officeDocument/2006/relationships" id="258" r:id="Rb5f0b6ac2d0549de"/>
    <p:sldId xmlns:r="http://schemas.openxmlformats.org/officeDocument/2006/relationships" id="259" r:id="R050b946beaa149a2"/>
    <p:sldId xmlns:r="http://schemas.openxmlformats.org/officeDocument/2006/relationships" id="260" r:id="R6150063eb28945ea"/>
    <p:sldId xmlns:r="http://schemas.openxmlformats.org/officeDocument/2006/relationships" id="261" r:id="R069852d48bc647b5"/>
    <p:sldId xmlns:r="http://schemas.openxmlformats.org/officeDocument/2006/relationships" id="262" r:id="R52b3bd73dcd941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3f1dc33c24c78" /><Relationship Type="http://schemas.openxmlformats.org/officeDocument/2006/relationships/slide" Target="/ppt/slides/slide1.xml" Id="R9bb43570a7294a42" /><Relationship Type="http://schemas.openxmlformats.org/officeDocument/2006/relationships/slide" Target="/ppt/slides/slide2.xml" Id="R6c1c24945def4126" /><Relationship Type="http://schemas.openxmlformats.org/officeDocument/2006/relationships/slide" Target="/ppt/slides/slide3.xml" Id="Rb5f0b6ac2d0549de" /><Relationship Type="http://schemas.openxmlformats.org/officeDocument/2006/relationships/slide" Target="/ppt/slides/slide4.xml" Id="R050b946beaa149a2" /><Relationship Type="http://schemas.openxmlformats.org/officeDocument/2006/relationships/slide" Target="/ppt/slides/slide5.xml" Id="R6150063eb28945ea" /><Relationship Type="http://schemas.openxmlformats.org/officeDocument/2006/relationships/slide" Target="/ppt/slides/slide6.xml" Id="R069852d48bc647b5" /><Relationship Type="http://schemas.openxmlformats.org/officeDocument/2006/relationships/slide" Target="/ppt/slides/slide7.xml" Id="R52b3bd73dcd941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197dfc2d3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96a4b30764415" /><Relationship Type="http://schemas.openxmlformats.org/officeDocument/2006/relationships/theme" Target="/ppt/slideMasters/theme/theme1.xml" Id="R2a1c7a2f55ba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96a4b3076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0786ea47e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a05b420c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9d2ec7a98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d7f22773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4ad4b98bb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174e7ec6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46f53807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