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970f49ba7645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e84e1f53404690"/>
  </p:sldMasterIdLst>
  <p:sldIdLst>
    <p:sldId xmlns:r="http://schemas.openxmlformats.org/officeDocument/2006/relationships" id="256" r:id="Rc360276c25be4907"/>
    <p:sldId xmlns:r="http://schemas.openxmlformats.org/officeDocument/2006/relationships" id="257" r:id="Rdea664da5c9d45ac"/>
    <p:sldId xmlns:r="http://schemas.openxmlformats.org/officeDocument/2006/relationships" id="258" r:id="R69a315e8be4e4343"/>
    <p:sldId xmlns:r="http://schemas.openxmlformats.org/officeDocument/2006/relationships" id="259" r:id="R2a8cac685973442f"/>
    <p:sldId xmlns:r="http://schemas.openxmlformats.org/officeDocument/2006/relationships" id="260" r:id="Rf87ff39b89374095"/>
    <p:sldId xmlns:r="http://schemas.openxmlformats.org/officeDocument/2006/relationships" id="261" r:id="R2ec9964475484fe5"/>
    <p:sldId xmlns:r="http://schemas.openxmlformats.org/officeDocument/2006/relationships" id="262" r:id="R4b31dac6276649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e84e1f53404690" /><Relationship Type="http://schemas.openxmlformats.org/officeDocument/2006/relationships/slide" Target="/ppt/slides/slide1.xml" Id="Rc360276c25be4907" /><Relationship Type="http://schemas.openxmlformats.org/officeDocument/2006/relationships/slide" Target="/ppt/slides/slide2.xml" Id="Rdea664da5c9d45ac" /><Relationship Type="http://schemas.openxmlformats.org/officeDocument/2006/relationships/slide" Target="/ppt/slides/slide3.xml" Id="R69a315e8be4e4343" /><Relationship Type="http://schemas.openxmlformats.org/officeDocument/2006/relationships/slide" Target="/ppt/slides/slide4.xml" Id="R2a8cac685973442f" /><Relationship Type="http://schemas.openxmlformats.org/officeDocument/2006/relationships/slide" Target="/ppt/slides/slide5.xml" Id="Rf87ff39b89374095" /><Relationship Type="http://schemas.openxmlformats.org/officeDocument/2006/relationships/slide" Target="/ppt/slides/slide6.xml" Id="R2ec9964475484fe5" /><Relationship Type="http://schemas.openxmlformats.org/officeDocument/2006/relationships/slide" Target="/ppt/slides/slide7.xml" Id="R4b31dac6276649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5225d91c2e45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378e0d40744bdf" /><Relationship Type="http://schemas.openxmlformats.org/officeDocument/2006/relationships/theme" Target="/ppt/slideMasters/theme/theme1.xml" Id="R53150b399a084b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378e0d40744b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86c43f82084d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c5bfc24e5346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e4df20ba554d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2983150e544b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f3cc6b7d21406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1b1a306c49452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44f870354b40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SSI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SSI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SSI AS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SSI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SSI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SSI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115 650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−184 912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−5 698 241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28 597 031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35 849 926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SSI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SANDERSEN SVEN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SSI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Haukvegen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3940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989 234 331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SSI AS</a:t>
            </a:r>
          </a:p>
        </p:txBody>
      </p:sp>
    </p:spTree>
  </p:cSld>
  <p:clrMapOvr>
    <a:masterClrMapping xmlns:a="http://schemas.openxmlformats.org/drawingml/2006/main"/>
  </p:clrMapOvr>
</p:sld>
</file>