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f8f73c0e545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8415853d442f3"/>
  </p:sldMasterIdLst>
  <p:sldIdLst>
    <p:sldId xmlns:r="http://schemas.openxmlformats.org/officeDocument/2006/relationships" id="256" r:id="Rf757fd88e37e49ec"/>
    <p:sldId xmlns:r="http://schemas.openxmlformats.org/officeDocument/2006/relationships" id="257" r:id="Rb36aa69248a444c4"/>
    <p:sldId xmlns:r="http://schemas.openxmlformats.org/officeDocument/2006/relationships" id="258" r:id="R714aba288ea24696"/>
    <p:sldId xmlns:r="http://schemas.openxmlformats.org/officeDocument/2006/relationships" id="259" r:id="Raebe03d02a3a41a8"/>
    <p:sldId xmlns:r="http://schemas.openxmlformats.org/officeDocument/2006/relationships" id="260" r:id="Rac9278d2fb0242d0"/>
    <p:sldId xmlns:r="http://schemas.openxmlformats.org/officeDocument/2006/relationships" id="261" r:id="R86b7a7acf85d4bfd"/>
    <p:sldId xmlns:r="http://schemas.openxmlformats.org/officeDocument/2006/relationships" id="262" r:id="Rdd674408d10c4c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415853d442f3" /><Relationship Type="http://schemas.openxmlformats.org/officeDocument/2006/relationships/slide" Target="/ppt/slides/slide1.xml" Id="Rf757fd88e37e49ec" /><Relationship Type="http://schemas.openxmlformats.org/officeDocument/2006/relationships/slide" Target="/ppt/slides/slide2.xml" Id="Rb36aa69248a444c4" /><Relationship Type="http://schemas.openxmlformats.org/officeDocument/2006/relationships/slide" Target="/ppt/slides/slide3.xml" Id="R714aba288ea24696" /><Relationship Type="http://schemas.openxmlformats.org/officeDocument/2006/relationships/slide" Target="/ppt/slides/slide4.xml" Id="Raebe03d02a3a41a8" /><Relationship Type="http://schemas.openxmlformats.org/officeDocument/2006/relationships/slide" Target="/ppt/slides/slide5.xml" Id="Rac9278d2fb0242d0" /><Relationship Type="http://schemas.openxmlformats.org/officeDocument/2006/relationships/slide" Target="/ppt/slides/slide6.xml" Id="R86b7a7acf85d4bfd" /><Relationship Type="http://schemas.openxmlformats.org/officeDocument/2006/relationships/slide" Target="/ppt/slides/slide7.xml" Id="Rdd674408d10c4c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c1a010f74542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16bd561894e82" /><Relationship Type="http://schemas.openxmlformats.org/officeDocument/2006/relationships/theme" Target="/ppt/slideMasters/theme/theme1.xml" Id="Rffd2c14686e4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916bd56189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96db405ff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949b1f52147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ee77a232b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447480021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f323c808144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02d0835df4a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034d1f4b5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