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a08729030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b051afeca4827"/>
  </p:sldMasterIdLst>
  <p:sldIdLst>
    <p:sldId xmlns:r="http://schemas.openxmlformats.org/officeDocument/2006/relationships" id="256" r:id="R90242a8648564139"/>
    <p:sldId xmlns:r="http://schemas.openxmlformats.org/officeDocument/2006/relationships" id="257" r:id="R20e80b55d47949c0"/>
    <p:sldId xmlns:r="http://schemas.openxmlformats.org/officeDocument/2006/relationships" id="258" r:id="Rdf64d586de59476d"/>
    <p:sldId xmlns:r="http://schemas.openxmlformats.org/officeDocument/2006/relationships" id="259" r:id="Radcae0ffd2b245e5"/>
    <p:sldId xmlns:r="http://schemas.openxmlformats.org/officeDocument/2006/relationships" id="260" r:id="Rad986448b7634878"/>
    <p:sldId xmlns:r="http://schemas.openxmlformats.org/officeDocument/2006/relationships" id="261" r:id="Rf406840a0a294472"/>
    <p:sldId xmlns:r="http://schemas.openxmlformats.org/officeDocument/2006/relationships" id="262" r:id="R8ba0fa74615544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b051afeca4827" /><Relationship Type="http://schemas.openxmlformats.org/officeDocument/2006/relationships/slide" Target="/ppt/slides/slide1.xml" Id="R90242a8648564139" /><Relationship Type="http://schemas.openxmlformats.org/officeDocument/2006/relationships/slide" Target="/ppt/slides/slide2.xml" Id="R20e80b55d47949c0" /><Relationship Type="http://schemas.openxmlformats.org/officeDocument/2006/relationships/slide" Target="/ppt/slides/slide3.xml" Id="Rdf64d586de59476d" /><Relationship Type="http://schemas.openxmlformats.org/officeDocument/2006/relationships/slide" Target="/ppt/slides/slide4.xml" Id="Radcae0ffd2b245e5" /><Relationship Type="http://schemas.openxmlformats.org/officeDocument/2006/relationships/slide" Target="/ppt/slides/slide5.xml" Id="Rad986448b7634878" /><Relationship Type="http://schemas.openxmlformats.org/officeDocument/2006/relationships/slide" Target="/ppt/slides/slide6.xml" Id="Rf406840a0a294472" /><Relationship Type="http://schemas.openxmlformats.org/officeDocument/2006/relationships/slide" Target="/ppt/slides/slide7.xml" Id="R8ba0fa74615544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2db435559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453b09aea421c" /><Relationship Type="http://schemas.openxmlformats.org/officeDocument/2006/relationships/theme" Target="/ppt/slideMasters/theme/theme1.xml" Id="R61df72e230be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453b09aea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6e1ce3e3d4f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e50369776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bcfe8c68b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10732a47f4b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2ec5f201c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1feff43c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0d8bc455b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