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f5269b20c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c5748b8d14b9f"/>
  </p:sldMasterIdLst>
  <p:sldIdLst>
    <p:sldId xmlns:r="http://schemas.openxmlformats.org/officeDocument/2006/relationships" id="256" r:id="Rdbefa1d8730a47ce"/>
    <p:sldId xmlns:r="http://schemas.openxmlformats.org/officeDocument/2006/relationships" id="257" r:id="Re2996e0b6eb54620"/>
    <p:sldId xmlns:r="http://schemas.openxmlformats.org/officeDocument/2006/relationships" id="258" r:id="Raf6563db383b40c5"/>
    <p:sldId xmlns:r="http://schemas.openxmlformats.org/officeDocument/2006/relationships" id="259" r:id="R6babeb71ef69491a"/>
    <p:sldId xmlns:r="http://schemas.openxmlformats.org/officeDocument/2006/relationships" id="260" r:id="Ref2fc03ba4514436"/>
    <p:sldId xmlns:r="http://schemas.openxmlformats.org/officeDocument/2006/relationships" id="261" r:id="Rb5b0e64177384c3c"/>
    <p:sldId xmlns:r="http://schemas.openxmlformats.org/officeDocument/2006/relationships" id="262" r:id="Rcbe1bb5d2c104b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c5748b8d14b9f" /><Relationship Type="http://schemas.openxmlformats.org/officeDocument/2006/relationships/slide" Target="/ppt/slides/slide1.xml" Id="Rdbefa1d8730a47ce" /><Relationship Type="http://schemas.openxmlformats.org/officeDocument/2006/relationships/slide" Target="/ppt/slides/slide2.xml" Id="Re2996e0b6eb54620" /><Relationship Type="http://schemas.openxmlformats.org/officeDocument/2006/relationships/slide" Target="/ppt/slides/slide3.xml" Id="Raf6563db383b40c5" /><Relationship Type="http://schemas.openxmlformats.org/officeDocument/2006/relationships/slide" Target="/ppt/slides/slide4.xml" Id="R6babeb71ef69491a" /><Relationship Type="http://schemas.openxmlformats.org/officeDocument/2006/relationships/slide" Target="/ppt/slides/slide5.xml" Id="Ref2fc03ba4514436" /><Relationship Type="http://schemas.openxmlformats.org/officeDocument/2006/relationships/slide" Target="/ppt/slides/slide6.xml" Id="Rb5b0e64177384c3c" /><Relationship Type="http://schemas.openxmlformats.org/officeDocument/2006/relationships/slide" Target="/ppt/slides/slide7.xml" Id="Rcbe1bb5d2c104b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199d376eef4d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a9e45fe6b467a" /><Relationship Type="http://schemas.openxmlformats.org/officeDocument/2006/relationships/theme" Target="/ppt/slideMasters/theme/theme1.xml" Id="R661510636a2f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a9e45fe6b46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83ede9a74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b2810fc9f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e32f7bb95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5bbd5317e42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5aa1d57ca42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d546df6d9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9c7b9db4749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RIKO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6 693 806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BEATHE KAJA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HENRY LANGHELLE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Skaravei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