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b7c79a1544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ada85a180d4fe7"/>
  </p:sldMasterIdLst>
  <p:sldIdLst>
    <p:sldId xmlns:r="http://schemas.openxmlformats.org/officeDocument/2006/relationships" id="256" r:id="R380478fdeea14877"/>
    <p:sldId xmlns:r="http://schemas.openxmlformats.org/officeDocument/2006/relationships" id="257" r:id="Rf5226c632e1042e1"/>
    <p:sldId xmlns:r="http://schemas.openxmlformats.org/officeDocument/2006/relationships" id="258" r:id="Ra4455e60262441e2"/>
    <p:sldId xmlns:r="http://schemas.openxmlformats.org/officeDocument/2006/relationships" id="259" r:id="R86b2e708d4c7424f"/>
    <p:sldId xmlns:r="http://schemas.openxmlformats.org/officeDocument/2006/relationships" id="260" r:id="Rc9199966546a4a77"/>
    <p:sldId xmlns:r="http://schemas.openxmlformats.org/officeDocument/2006/relationships" id="261" r:id="R2e44d2a3709843c1"/>
    <p:sldId xmlns:r="http://schemas.openxmlformats.org/officeDocument/2006/relationships" id="262" r:id="Rdeb191125fa2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da85a180d4fe7" /><Relationship Type="http://schemas.openxmlformats.org/officeDocument/2006/relationships/slide" Target="/ppt/slides/slide1.xml" Id="R380478fdeea14877" /><Relationship Type="http://schemas.openxmlformats.org/officeDocument/2006/relationships/slide" Target="/ppt/slides/slide2.xml" Id="Rf5226c632e1042e1" /><Relationship Type="http://schemas.openxmlformats.org/officeDocument/2006/relationships/slide" Target="/ppt/slides/slide3.xml" Id="Ra4455e60262441e2" /><Relationship Type="http://schemas.openxmlformats.org/officeDocument/2006/relationships/slide" Target="/ppt/slides/slide4.xml" Id="R86b2e708d4c7424f" /><Relationship Type="http://schemas.openxmlformats.org/officeDocument/2006/relationships/slide" Target="/ppt/slides/slide5.xml" Id="Rc9199966546a4a77" /><Relationship Type="http://schemas.openxmlformats.org/officeDocument/2006/relationships/slide" Target="/ppt/slides/slide6.xml" Id="R2e44d2a3709843c1" /><Relationship Type="http://schemas.openxmlformats.org/officeDocument/2006/relationships/slide" Target="/ppt/slides/slide7.xml" Id="Rdeb191125fa2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3f25c70b6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81476bef849ee" /><Relationship Type="http://schemas.openxmlformats.org/officeDocument/2006/relationships/theme" Target="/ppt/slideMasters/theme/theme1.xml" Id="R8df010fc7bac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b81476bef849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e08e70e3e40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79cc0ddae4f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a216267404b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6867fe71e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b6bef6d1a46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6335223394e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f40cba4d140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−642 645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1 198 723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27 771 277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28 102 722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LANNERSTEDT CURT-ARNE  –  71,4 %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 HOLDING AS  –  28,6 %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Johansens vei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82 61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