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c594c885eb47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5eebb010664182"/>
  </p:sldMasterIdLst>
  <p:sldIdLst>
    <p:sldId xmlns:r="http://schemas.openxmlformats.org/officeDocument/2006/relationships" id="256" r:id="R26c13e87680143fc"/>
    <p:sldId xmlns:r="http://schemas.openxmlformats.org/officeDocument/2006/relationships" id="257" r:id="Rb0e080ef9b2845ad"/>
    <p:sldId xmlns:r="http://schemas.openxmlformats.org/officeDocument/2006/relationships" id="258" r:id="Ra1f838a607ba4f79"/>
    <p:sldId xmlns:r="http://schemas.openxmlformats.org/officeDocument/2006/relationships" id="259" r:id="R18df21f9a7774c11"/>
    <p:sldId xmlns:r="http://schemas.openxmlformats.org/officeDocument/2006/relationships" id="260" r:id="R39b3159558b34f20"/>
    <p:sldId xmlns:r="http://schemas.openxmlformats.org/officeDocument/2006/relationships" id="261" r:id="R094f68acb20841f2"/>
    <p:sldId xmlns:r="http://schemas.openxmlformats.org/officeDocument/2006/relationships" id="262" r:id="R923fe98f9a5848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5eebb010664182" /><Relationship Type="http://schemas.openxmlformats.org/officeDocument/2006/relationships/slide" Target="/ppt/slides/slide1.xml" Id="R26c13e87680143fc" /><Relationship Type="http://schemas.openxmlformats.org/officeDocument/2006/relationships/slide" Target="/ppt/slides/slide2.xml" Id="Rb0e080ef9b2845ad" /><Relationship Type="http://schemas.openxmlformats.org/officeDocument/2006/relationships/slide" Target="/ppt/slides/slide3.xml" Id="Ra1f838a607ba4f79" /><Relationship Type="http://schemas.openxmlformats.org/officeDocument/2006/relationships/slide" Target="/ppt/slides/slide4.xml" Id="R18df21f9a7774c11" /><Relationship Type="http://schemas.openxmlformats.org/officeDocument/2006/relationships/slide" Target="/ppt/slides/slide5.xml" Id="R39b3159558b34f20" /><Relationship Type="http://schemas.openxmlformats.org/officeDocument/2006/relationships/slide" Target="/ppt/slides/slide6.xml" Id="R094f68acb20841f2" /><Relationship Type="http://schemas.openxmlformats.org/officeDocument/2006/relationships/slide" Target="/ppt/slides/slide7.xml" Id="R923fe98f9a5848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c42dbf62d04d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3dab084634db9" /><Relationship Type="http://schemas.openxmlformats.org/officeDocument/2006/relationships/theme" Target="/ppt/slideMasters/theme/theme1.xml" Id="Rfbbb9e58c2704e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33dab084634d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1ae29f84840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4726433214a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7ddde94aa4f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9d30b42ed48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a8c8bb71c46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1324e680747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d626248674d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HOLMSKOG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HOLMSKOG HOLDING AS ble etablert [år] og holder til i Rolvsøy.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3 618 331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HOLMSKOG TOR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Vallehellene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1664 Rolvsøy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989 241 621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