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56c93020d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d0c80922b40f0"/>
  </p:sldMasterIdLst>
  <p:sldIdLst>
    <p:sldId xmlns:r="http://schemas.openxmlformats.org/officeDocument/2006/relationships" id="256" r:id="R5e17acdcc0004da6"/>
    <p:sldId xmlns:r="http://schemas.openxmlformats.org/officeDocument/2006/relationships" id="257" r:id="Rd39b74d07a3d4339"/>
    <p:sldId xmlns:r="http://schemas.openxmlformats.org/officeDocument/2006/relationships" id="258" r:id="Rd323fe7e3a46484d"/>
    <p:sldId xmlns:r="http://schemas.openxmlformats.org/officeDocument/2006/relationships" id="259" r:id="Re60dec49d0b6497f"/>
    <p:sldId xmlns:r="http://schemas.openxmlformats.org/officeDocument/2006/relationships" id="260" r:id="Rf9e66bf9f11748e6"/>
    <p:sldId xmlns:r="http://schemas.openxmlformats.org/officeDocument/2006/relationships" id="261" r:id="R72a48613aaad405a"/>
    <p:sldId xmlns:r="http://schemas.openxmlformats.org/officeDocument/2006/relationships" id="262" r:id="R9d3b3acbe254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d0c80922b40f0" /><Relationship Type="http://schemas.openxmlformats.org/officeDocument/2006/relationships/slide" Target="/ppt/slides/slide1.xml" Id="R5e17acdcc0004da6" /><Relationship Type="http://schemas.openxmlformats.org/officeDocument/2006/relationships/slide" Target="/ppt/slides/slide2.xml" Id="Rd39b74d07a3d4339" /><Relationship Type="http://schemas.openxmlformats.org/officeDocument/2006/relationships/slide" Target="/ppt/slides/slide3.xml" Id="Rd323fe7e3a46484d" /><Relationship Type="http://schemas.openxmlformats.org/officeDocument/2006/relationships/slide" Target="/ppt/slides/slide4.xml" Id="Re60dec49d0b6497f" /><Relationship Type="http://schemas.openxmlformats.org/officeDocument/2006/relationships/slide" Target="/ppt/slides/slide5.xml" Id="Rf9e66bf9f11748e6" /><Relationship Type="http://schemas.openxmlformats.org/officeDocument/2006/relationships/slide" Target="/ppt/slides/slide6.xml" Id="R72a48613aaad405a" /><Relationship Type="http://schemas.openxmlformats.org/officeDocument/2006/relationships/slide" Target="/ppt/slides/slide7.xml" Id="R9d3b3acbe254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0503d14a5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e03ca346c4ece" /><Relationship Type="http://schemas.openxmlformats.org/officeDocument/2006/relationships/theme" Target="/ppt/slideMasters/theme/theme1.xml" Id="Ra83bcfb54dc1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e03ca346c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5fbcd737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b94ae8e3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ed554db4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341a4975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d9576fe3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1b20ece8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60f6b356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LEIF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