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d71649773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c5f7de707b4215"/>
  </p:sldMasterIdLst>
  <p:sldIdLst>
    <p:sldId xmlns:r="http://schemas.openxmlformats.org/officeDocument/2006/relationships" id="256" r:id="R54e1844b93354e0a"/>
    <p:sldId xmlns:r="http://schemas.openxmlformats.org/officeDocument/2006/relationships" id="257" r:id="R116713bde82f42ec"/>
    <p:sldId xmlns:r="http://schemas.openxmlformats.org/officeDocument/2006/relationships" id="258" r:id="R1fa836d373ec411d"/>
    <p:sldId xmlns:r="http://schemas.openxmlformats.org/officeDocument/2006/relationships" id="259" r:id="Rb1da5aacf7484dd3"/>
    <p:sldId xmlns:r="http://schemas.openxmlformats.org/officeDocument/2006/relationships" id="260" r:id="Rad9f206e50004172"/>
    <p:sldId xmlns:r="http://schemas.openxmlformats.org/officeDocument/2006/relationships" id="261" r:id="Ra66b928ff60b496a"/>
    <p:sldId xmlns:r="http://schemas.openxmlformats.org/officeDocument/2006/relationships" id="262" r:id="R47fcf0cf9ebc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5f7de707b4215" /><Relationship Type="http://schemas.openxmlformats.org/officeDocument/2006/relationships/slide" Target="/ppt/slides/slide1.xml" Id="R54e1844b93354e0a" /><Relationship Type="http://schemas.openxmlformats.org/officeDocument/2006/relationships/slide" Target="/ppt/slides/slide2.xml" Id="R116713bde82f42ec" /><Relationship Type="http://schemas.openxmlformats.org/officeDocument/2006/relationships/slide" Target="/ppt/slides/slide3.xml" Id="R1fa836d373ec411d" /><Relationship Type="http://schemas.openxmlformats.org/officeDocument/2006/relationships/slide" Target="/ppt/slides/slide4.xml" Id="Rb1da5aacf7484dd3" /><Relationship Type="http://schemas.openxmlformats.org/officeDocument/2006/relationships/slide" Target="/ppt/slides/slide5.xml" Id="Rad9f206e50004172" /><Relationship Type="http://schemas.openxmlformats.org/officeDocument/2006/relationships/slide" Target="/ppt/slides/slide6.xml" Id="Ra66b928ff60b496a" /><Relationship Type="http://schemas.openxmlformats.org/officeDocument/2006/relationships/slide" Target="/ppt/slides/slide7.xml" Id="R47fcf0cf9ebc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8fcdf65f24e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05a9ca4894fce" /><Relationship Type="http://schemas.openxmlformats.org/officeDocument/2006/relationships/theme" Target="/ppt/slideMasters/theme/theme1.xml" Id="Rb7c953bbc90f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805a9ca489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15101bcaf4a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b5ffb2593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b8daad32f44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19d812fc45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561522db0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ce30b50be44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a590717f40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HAMNINGBERG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HAMNINGBERG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1 568 068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10 878 647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24 550 235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STEIN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989 243 136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HAMNINGBERG HOLDING AS</a:t>
            </a:r>
          </a:p>
        </p:txBody>
      </p:sp>
    </p:spTree>
  </p:cSld>
  <p:clrMapOvr>
    <a:masterClrMapping xmlns:a="http://schemas.openxmlformats.org/drawingml/2006/main"/>
  </p:clrMapOvr>
</p:sld>
</file>