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4b237c7a1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d48dd70884dc8"/>
  </p:sldMasterIdLst>
  <p:sldIdLst>
    <p:sldId xmlns:r="http://schemas.openxmlformats.org/officeDocument/2006/relationships" id="256" r:id="R11faaaf5d4324e91"/>
    <p:sldId xmlns:r="http://schemas.openxmlformats.org/officeDocument/2006/relationships" id="257" r:id="R3b456396d87f4f26"/>
    <p:sldId xmlns:r="http://schemas.openxmlformats.org/officeDocument/2006/relationships" id="258" r:id="R18f6a90b60104938"/>
    <p:sldId xmlns:r="http://schemas.openxmlformats.org/officeDocument/2006/relationships" id="259" r:id="R6cae9ffe2e074480"/>
    <p:sldId xmlns:r="http://schemas.openxmlformats.org/officeDocument/2006/relationships" id="260" r:id="Rfe21e8bdcc4747a3"/>
    <p:sldId xmlns:r="http://schemas.openxmlformats.org/officeDocument/2006/relationships" id="261" r:id="R859394f1c24f4c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d48dd70884dc8" /><Relationship Type="http://schemas.openxmlformats.org/officeDocument/2006/relationships/slide" Target="/ppt/slides/slide1.xml" Id="R11faaaf5d4324e91" /><Relationship Type="http://schemas.openxmlformats.org/officeDocument/2006/relationships/slide" Target="/ppt/slides/slide2.xml" Id="R3b456396d87f4f26" /><Relationship Type="http://schemas.openxmlformats.org/officeDocument/2006/relationships/slide" Target="/ppt/slides/slide3.xml" Id="R18f6a90b60104938" /><Relationship Type="http://schemas.openxmlformats.org/officeDocument/2006/relationships/slide" Target="/ppt/slides/slide4.xml" Id="R6cae9ffe2e074480" /><Relationship Type="http://schemas.openxmlformats.org/officeDocument/2006/relationships/slide" Target="/ppt/slides/slide5.xml" Id="Rfe21e8bdcc4747a3" /><Relationship Type="http://schemas.openxmlformats.org/officeDocument/2006/relationships/slide" Target="/ppt/slides/slide6.xml" Id="R859394f1c24f4c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07f702209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99c98bf9c4aed" /><Relationship Type="http://schemas.openxmlformats.org/officeDocument/2006/relationships/theme" Target="/ppt/slideMasters/theme/theme1.xml" Id="R37c55b66455e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99c98bf9c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addbedc7e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ce0f978b1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15ace6107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878e66066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318c5ad01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ae5a2bea3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