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27a1c99e64f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90f1377d244a8e"/>
  </p:sldMasterIdLst>
  <p:sldIdLst>
    <p:sldId xmlns:r="http://schemas.openxmlformats.org/officeDocument/2006/relationships" id="256" r:id="R66f2565e7e46411a"/>
    <p:sldId xmlns:r="http://schemas.openxmlformats.org/officeDocument/2006/relationships" id="257" r:id="R5fd6742d8a0a498d"/>
    <p:sldId xmlns:r="http://schemas.openxmlformats.org/officeDocument/2006/relationships" id="258" r:id="R9433643b4fef450d"/>
    <p:sldId xmlns:r="http://schemas.openxmlformats.org/officeDocument/2006/relationships" id="259" r:id="Re75f8ccb70704aeb"/>
    <p:sldId xmlns:r="http://schemas.openxmlformats.org/officeDocument/2006/relationships" id="260" r:id="R8674c8143e15464b"/>
    <p:sldId xmlns:r="http://schemas.openxmlformats.org/officeDocument/2006/relationships" id="261" r:id="R48a4a83bab2c41c0"/>
    <p:sldId xmlns:r="http://schemas.openxmlformats.org/officeDocument/2006/relationships" id="262" r:id="R360ede6b4c3b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0f1377d244a8e" /><Relationship Type="http://schemas.openxmlformats.org/officeDocument/2006/relationships/slide" Target="/ppt/slides/slide1.xml" Id="R66f2565e7e46411a" /><Relationship Type="http://schemas.openxmlformats.org/officeDocument/2006/relationships/slide" Target="/ppt/slides/slide2.xml" Id="R5fd6742d8a0a498d" /><Relationship Type="http://schemas.openxmlformats.org/officeDocument/2006/relationships/slide" Target="/ppt/slides/slide3.xml" Id="R9433643b4fef450d" /><Relationship Type="http://schemas.openxmlformats.org/officeDocument/2006/relationships/slide" Target="/ppt/slides/slide4.xml" Id="Re75f8ccb70704aeb" /><Relationship Type="http://schemas.openxmlformats.org/officeDocument/2006/relationships/slide" Target="/ppt/slides/slide5.xml" Id="R8674c8143e15464b" /><Relationship Type="http://schemas.openxmlformats.org/officeDocument/2006/relationships/slide" Target="/ppt/slides/slide6.xml" Id="R48a4a83bab2c41c0" /><Relationship Type="http://schemas.openxmlformats.org/officeDocument/2006/relationships/slide" Target="/ppt/slides/slide7.xml" Id="R360ede6b4c3b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f225136fb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5c8d6dcfe409c" /><Relationship Type="http://schemas.openxmlformats.org/officeDocument/2006/relationships/theme" Target="/ppt/slideMasters/theme/theme1.xml" Id="Rc863266b4bd6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5c8d6dcfe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90179013f44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ab98fd1b3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3ef6b19bb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4231825c7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f90e583ef4f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c0cd785d34d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2a32f9bdc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