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cc86686b747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b560aafec426b"/>
  </p:sldMasterIdLst>
  <p:sldIdLst>
    <p:sldId xmlns:r="http://schemas.openxmlformats.org/officeDocument/2006/relationships" id="256" r:id="R2347b017e650470f"/>
    <p:sldId xmlns:r="http://schemas.openxmlformats.org/officeDocument/2006/relationships" id="257" r:id="R50f0e8d46c9c4479"/>
    <p:sldId xmlns:r="http://schemas.openxmlformats.org/officeDocument/2006/relationships" id="258" r:id="Rfd667d431bba4d7b"/>
    <p:sldId xmlns:r="http://schemas.openxmlformats.org/officeDocument/2006/relationships" id="259" r:id="Re3226607469b486f"/>
    <p:sldId xmlns:r="http://schemas.openxmlformats.org/officeDocument/2006/relationships" id="260" r:id="Raa996fdbabee4d0f"/>
    <p:sldId xmlns:r="http://schemas.openxmlformats.org/officeDocument/2006/relationships" id="261" r:id="R704db85111124dad"/>
    <p:sldId xmlns:r="http://schemas.openxmlformats.org/officeDocument/2006/relationships" id="262" r:id="Rae6780c0031d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b560aafec426b" /><Relationship Type="http://schemas.openxmlformats.org/officeDocument/2006/relationships/slide" Target="/ppt/slides/slide1.xml" Id="R2347b017e650470f" /><Relationship Type="http://schemas.openxmlformats.org/officeDocument/2006/relationships/slide" Target="/ppt/slides/slide2.xml" Id="R50f0e8d46c9c4479" /><Relationship Type="http://schemas.openxmlformats.org/officeDocument/2006/relationships/slide" Target="/ppt/slides/slide3.xml" Id="Rfd667d431bba4d7b" /><Relationship Type="http://schemas.openxmlformats.org/officeDocument/2006/relationships/slide" Target="/ppt/slides/slide4.xml" Id="Re3226607469b486f" /><Relationship Type="http://schemas.openxmlformats.org/officeDocument/2006/relationships/slide" Target="/ppt/slides/slide5.xml" Id="Raa996fdbabee4d0f" /><Relationship Type="http://schemas.openxmlformats.org/officeDocument/2006/relationships/slide" Target="/ppt/slides/slide6.xml" Id="R704db85111124dad" /><Relationship Type="http://schemas.openxmlformats.org/officeDocument/2006/relationships/slide" Target="/ppt/slides/slide7.xml" Id="Rae6780c0031d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0ab3bd160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49627ea14cdb" /><Relationship Type="http://schemas.openxmlformats.org/officeDocument/2006/relationships/theme" Target="/ppt/slideMasters/theme/theme1.xml" Id="R3a7d22517efc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649627ea1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124b431b2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8c8ee0b66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8e2a60682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e37e00535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b7281774f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3192ec4041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8fafd7eb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