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14f93d33b45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7ca3cc8134c28"/>
  </p:sldMasterIdLst>
  <p:sldIdLst>
    <p:sldId xmlns:r="http://schemas.openxmlformats.org/officeDocument/2006/relationships" id="256" r:id="R96f7ab88ce7344a5"/>
    <p:sldId xmlns:r="http://schemas.openxmlformats.org/officeDocument/2006/relationships" id="257" r:id="R663deb8203194716"/>
    <p:sldId xmlns:r="http://schemas.openxmlformats.org/officeDocument/2006/relationships" id="258" r:id="R2074498906d049f0"/>
    <p:sldId xmlns:r="http://schemas.openxmlformats.org/officeDocument/2006/relationships" id="259" r:id="R10497d615b62490e"/>
    <p:sldId xmlns:r="http://schemas.openxmlformats.org/officeDocument/2006/relationships" id="260" r:id="Rd91d0ec217c4496e"/>
    <p:sldId xmlns:r="http://schemas.openxmlformats.org/officeDocument/2006/relationships" id="261" r:id="R4d9a1483622d4774"/>
    <p:sldId xmlns:r="http://schemas.openxmlformats.org/officeDocument/2006/relationships" id="262" r:id="Re402be21fc0e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7ca3cc8134c28" /><Relationship Type="http://schemas.openxmlformats.org/officeDocument/2006/relationships/slide" Target="/ppt/slides/slide1.xml" Id="R96f7ab88ce7344a5" /><Relationship Type="http://schemas.openxmlformats.org/officeDocument/2006/relationships/slide" Target="/ppt/slides/slide2.xml" Id="R663deb8203194716" /><Relationship Type="http://schemas.openxmlformats.org/officeDocument/2006/relationships/slide" Target="/ppt/slides/slide3.xml" Id="R2074498906d049f0" /><Relationship Type="http://schemas.openxmlformats.org/officeDocument/2006/relationships/slide" Target="/ppt/slides/slide4.xml" Id="R10497d615b62490e" /><Relationship Type="http://schemas.openxmlformats.org/officeDocument/2006/relationships/slide" Target="/ppt/slides/slide5.xml" Id="Rd91d0ec217c4496e" /><Relationship Type="http://schemas.openxmlformats.org/officeDocument/2006/relationships/slide" Target="/ppt/slides/slide6.xml" Id="R4d9a1483622d4774" /><Relationship Type="http://schemas.openxmlformats.org/officeDocument/2006/relationships/slide" Target="/ppt/slides/slide7.xml" Id="Re402be21fc0e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62d87758b49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233d5d3c0431e" /><Relationship Type="http://schemas.openxmlformats.org/officeDocument/2006/relationships/theme" Target="/ppt/slideMasters/theme/theme1.xml" Id="R2406c2428034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5233d5d3c0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ce5f18aae47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88481f622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166d16b5b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e5bd52f494c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d648743ad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d32039554f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acd4a9446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1 880 849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24 062 101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25 445 689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ANTON STENE-JOHANSEN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Henies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