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dc5e4f7dae43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0b4c7448d446e9"/>
  </p:sldMasterIdLst>
  <p:sldIdLst>
    <p:sldId xmlns:r="http://schemas.openxmlformats.org/officeDocument/2006/relationships" id="256" r:id="R65a3afe6be47441b"/>
    <p:sldId xmlns:r="http://schemas.openxmlformats.org/officeDocument/2006/relationships" id="257" r:id="Ra20e0947d6b54403"/>
    <p:sldId xmlns:r="http://schemas.openxmlformats.org/officeDocument/2006/relationships" id="258" r:id="Rda9d270f031b4fc1"/>
    <p:sldId xmlns:r="http://schemas.openxmlformats.org/officeDocument/2006/relationships" id="259" r:id="Rbe684de9e7304855"/>
    <p:sldId xmlns:r="http://schemas.openxmlformats.org/officeDocument/2006/relationships" id="260" r:id="R9438ec5b1d714022"/>
    <p:sldId xmlns:r="http://schemas.openxmlformats.org/officeDocument/2006/relationships" id="261" r:id="R5e9a02d60fd04da2"/>
    <p:sldId xmlns:r="http://schemas.openxmlformats.org/officeDocument/2006/relationships" id="262" r:id="Rbbfa4a8412af4a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0b4c7448d446e9" /><Relationship Type="http://schemas.openxmlformats.org/officeDocument/2006/relationships/slide" Target="/ppt/slides/slide1.xml" Id="R65a3afe6be47441b" /><Relationship Type="http://schemas.openxmlformats.org/officeDocument/2006/relationships/slide" Target="/ppt/slides/slide2.xml" Id="Ra20e0947d6b54403" /><Relationship Type="http://schemas.openxmlformats.org/officeDocument/2006/relationships/slide" Target="/ppt/slides/slide3.xml" Id="Rda9d270f031b4fc1" /><Relationship Type="http://schemas.openxmlformats.org/officeDocument/2006/relationships/slide" Target="/ppt/slides/slide4.xml" Id="Rbe684de9e7304855" /><Relationship Type="http://schemas.openxmlformats.org/officeDocument/2006/relationships/slide" Target="/ppt/slides/slide5.xml" Id="R9438ec5b1d714022" /><Relationship Type="http://schemas.openxmlformats.org/officeDocument/2006/relationships/slide" Target="/ppt/slides/slide6.xml" Id="R5e9a02d60fd04da2" /><Relationship Type="http://schemas.openxmlformats.org/officeDocument/2006/relationships/slide" Target="/ppt/slides/slide7.xml" Id="Rbbfa4a8412af4a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b30012663442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747c3df1f432c" /><Relationship Type="http://schemas.openxmlformats.org/officeDocument/2006/relationships/theme" Target="/ppt/slideMasters/theme/theme1.xml" Id="R865a5cf5185945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5747c3df1f43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df918d12d43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29a96e36d4a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f9a44d7564a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c6b32db5b4d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3da5a4a8145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16d144b0342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8943d3bcf48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ØVRELID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HOLDING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7 504 424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39 831 872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44 076 110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HELGE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FHO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JHØ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LHØ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HELGE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RHØ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6812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