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7a526784f2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ddbdb9fb7c42c2"/>
  </p:sldMasterIdLst>
  <p:sldIdLst>
    <p:sldId xmlns:r="http://schemas.openxmlformats.org/officeDocument/2006/relationships" id="256" r:id="Rf73c7e42b4d0467d"/>
    <p:sldId xmlns:r="http://schemas.openxmlformats.org/officeDocument/2006/relationships" id="257" r:id="R6b789edd068541d1"/>
    <p:sldId xmlns:r="http://schemas.openxmlformats.org/officeDocument/2006/relationships" id="258" r:id="Rc22ba0368ca14ca3"/>
    <p:sldId xmlns:r="http://schemas.openxmlformats.org/officeDocument/2006/relationships" id="259" r:id="R4bcc49b10e88400f"/>
    <p:sldId xmlns:r="http://schemas.openxmlformats.org/officeDocument/2006/relationships" id="260" r:id="R790e111ecc954971"/>
    <p:sldId xmlns:r="http://schemas.openxmlformats.org/officeDocument/2006/relationships" id="261" r:id="Rfce1492747454d1a"/>
    <p:sldId xmlns:r="http://schemas.openxmlformats.org/officeDocument/2006/relationships" id="262" r:id="Rdfc6f3fca04049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dbdb9fb7c42c2" /><Relationship Type="http://schemas.openxmlformats.org/officeDocument/2006/relationships/slide" Target="/ppt/slides/slide1.xml" Id="Rf73c7e42b4d0467d" /><Relationship Type="http://schemas.openxmlformats.org/officeDocument/2006/relationships/slide" Target="/ppt/slides/slide2.xml" Id="R6b789edd068541d1" /><Relationship Type="http://schemas.openxmlformats.org/officeDocument/2006/relationships/slide" Target="/ppt/slides/slide3.xml" Id="Rc22ba0368ca14ca3" /><Relationship Type="http://schemas.openxmlformats.org/officeDocument/2006/relationships/slide" Target="/ppt/slides/slide4.xml" Id="R4bcc49b10e88400f" /><Relationship Type="http://schemas.openxmlformats.org/officeDocument/2006/relationships/slide" Target="/ppt/slides/slide5.xml" Id="R790e111ecc954971" /><Relationship Type="http://schemas.openxmlformats.org/officeDocument/2006/relationships/slide" Target="/ppt/slides/slide6.xml" Id="Rfce1492747454d1a" /><Relationship Type="http://schemas.openxmlformats.org/officeDocument/2006/relationships/slide" Target="/ppt/slides/slide7.xml" Id="Rdfc6f3fca04049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f7869f07541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6f4084db14ee4" /><Relationship Type="http://schemas.openxmlformats.org/officeDocument/2006/relationships/theme" Target="/ppt/slideMasters/theme/theme1.xml" Id="R4971c4d6251b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6f4084db14e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fbac4bdac41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f1aa377cb40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bc67e0e9441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3aef45bec40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68e75c22a4f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3148c93c343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b086e3ebd4f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OLSEN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OLSEN HOLDING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9 184 753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9 195 199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Bankegate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1771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19 07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989 249 657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OLSEN HOLDING AS</a:t>
            </a:r>
          </a:p>
        </p:txBody>
      </p:sp>
    </p:spTree>
  </p:cSld>
  <p:clrMapOvr>
    <a:masterClrMapping xmlns:a="http://schemas.openxmlformats.org/drawingml/2006/main"/>
  </p:clrMapOvr>
</p:sld>
</file>