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4c4a10c9c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7899857a24270"/>
  </p:sldMasterIdLst>
  <p:sldIdLst>
    <p:sldId xmlns:r="http://schemas.openxmlformats.org/officeDocument/2006/relationships" id="256" r:id="R547609b0f4524693"/>
    <p:sldId xmlns:r="http://schemas.openxmlformats.org/officeDocument/2006/relationships" id="257" r:id="R9d16141655ed4c1f"/>
    <p:sldId xmlns:r="http://schemas.openxmlformats.org/officeDocument/2006/relationships" id="258" r:id="Rd1161c28145844ba"/>
    <p:sldId xmlns:r="http://schemas.openxmlformats.org/officeDocument/2006/relationships" id="259" r:id="Rff4fdc1a8a3248a3"/>
    <p:sldId xmlns:r="http://schemas.openxmlformats.org/officeDocument/2006/relationships" id="260" r:id="R7f3c999187ec4fbe"/>
    <p:sldId xmlns:r="http://schemas.openxmlformats.org/officeDocument/2006/relationships" id="261" r:id="Rc54050e79b88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7899857a24270" /><Relationship Type="http://schemas.openxmlformats.org/officeDocument/2006/relationships/slide" Target="/ppt/slides/slide1.xml" Id="R547609b0f4524693" /><Relationship Type="http://schemas.openxmlformats.org/officeDocument/2006/relationships/slide" Target="/ppt/slides/slide2.xml" Id="R9d16141655ed4c1f" /><Relationship Type="http://schemas.openxmlformats.org/officeDocument/2006/relationships/slide" Target="/ppt/slides/slide3.xml" Id="Rd1161c28145844ba" /><Relationship Type="http://schemas.openxmlformats.org/officeDocument/2006/relationships/slide" Target="/ppt/slides/slide4.xml" Id="Rff4fdc1a8a3248a3" /><Relationship Type="http://schemas.openxmlformats.org/officeDocument/2006/relationships/slide" Target="/ppt/slides/slide5.xml" Id="R7f3c999187ec4fbe" /><Relationship Type="http://schemas.openxmlformats.org/officeDocument/2006/relationships/slide" Target="/ppt/slides/slide6.xml" Id="Rc54050e79b88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cef34b4694e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923003c64909" /><Relationship Type="http://schemas.openxmlformats.org/officeDocument/2006/relationships/theme" Target="/ppt/slideMasters/theme/theme1.xml" Id="R74f6a3096907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92923003c6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d6dba43b5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9fce642a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53041093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8a18d80c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bcb9bc9a5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4652edb6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