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56f14c770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c0c4002794036"/>
  </p:sldMasterIdLst>
  <p:sldIdLst>
    <p:sldId xmlns:r="http://schemas.openxmlformats.org/officeDocument/2006/relationships" id="256" r:id="Ra1fe8a5a198246cc"/>
    <p:sldId xmlns:r="http://schemas.openxmlformats.org/officeDocument/2006/relationships" id="257" r:id="R9875c89fba954587"/>
    <p:sldId xmlns:r="http://schemas.openxmlformats.org/officeDocument/2006/relationships" id="258" r:id="Re6c6268f38894854"/>
    <p:sldId xmlns:r="http://schemas.openxmlformats.org/officeDocument/2006/relationships" id="259" r:id="Re7ae295ad6c44acb"/>
    <p:sldId xmlns:r="http://schemas.openxmlformats.org/officeDocument/2006/relationships" id="260" r:id="R2819ba812b104a56"/>
    <p:sldId xmlns:r="http://schemas.openxmlformats.org/officeDocument/2006/relationships" id="261" r:id="R358fbadf4dd14904"/>
    <p:sldId xmlns:r="http://schemas.openxmlformats.org/officeDocument/2006/relationships" id="262" r:id="R8d6d3ea5edd8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c0c4002794036" /><Relationship Type="http://schemas.openxmlformats.org/officeDocument/2006/relationships/slide" Target="/ppt/slides/slide1.xml" Id="Ra1fe8a5a198246cc" /><Relationship Type="http://schemas.openxmlformats.org/officeDocument/2006/relationships/slide" Target="/ppt/slides/slide2.xml" Id="R9875c89fba954587" /><Relationship Type="http://schemas.openxmlformats.org/officeDocument/2006/relationships/slide" Target="/ppt/slides/slide3.xml" Id="Re6c6268f38894854" /><Relationship Type="http://schemas.openxmlformats.org/officeDocument/2006/relationships/slide" Target="/ppt/slides/slide4.xml" Id="Re7ae295ad6c44acb" /><Relationship Type="http://schemas.openxmlformats.org/officeDocument/2006/relationships/slide" Target="/ppt/slides/slide5.xml" Id="R2819ba812b104a56" /><Relationship Type="http://schemas.openxmlformats.org/officeDocument/2006/relationships/slide" Target="/ppt/slides/slide6.xml" Id="R358fbadf4dd14904" /><Relationship Type="http://schemas.openxmlformats.org/officeDocument/2006/relationships/slide" Target="/ppt/slides/slide7.xml" Id="R8d6d3ea5edd8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45665b5f2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281479464ad8" /><Relationship Type="http://schemas.openxmlformats.org/officeDocument/2006/relationships/theme" Target="/ppt/slideMasters/theme/theme1.xml" Id="R6dd727784815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228147946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ec244e7d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de6de6e3b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b82184dc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6cd040c02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f61b70ad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37000f31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eed76815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