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c0cd4d9f4443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7744ff533b4767"/>
  </p:sldMasterIdLst>
  <p:sldIdLst>
    <p:sldId xmlns:r="http://schemas.openxmlformats.org/officeDocument/2006/relationships" id="256" r:id="Rbf8c85caa1534b55"/>
    <p:sldId xmlns:r="http://schemas.openxmlformats.org/officeDocument/2006/relationships" id="257" r:id="Rb0f02ba0449f4d46"/>
    <p:sldId xmlns:r="http://schemas.openxmlformats.org/officeDocument/2006/relationships" id="258" r:id="Rc4bcb1beae834afb"/>
    <p:sldId xmlns:r="http://schemas.openxmlformats.org/officeDocument/2006/relationships" id="259" r:id="R640f569e73534079"/>
    <p:sldId xmlns:r="http://schemas.openxmlformats.org/officeDocument/2006/relationships" id="260" r:id="Re18015c063284150"/>
    <p:sldId xmlns:r="http://schemas.openxmlformats.org/officeDocument/2006/relationships" id="261" r:id="Rb0b4852858e34fae"/>
    <p:sldId xmlns:r="http://schemas.openxmlformats.org/officeDocument/2006/relationships" id="262" r:id="Rd2b63464b1b94b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7744ff533b4767" /><Relationship Type="http://schemas.openxmlformats.org/officeDocument/2006/relationships/slide" Target="/ppt/slides/slide1.xml" Id="Rbf8c85caa1534b55" /><Relationship Type="http://schemas.openxmlformats.org/officeDocument/2006/relationships/slide" Target="/ppt/slides/slide2.xml" Id="Rb0f02ba0449f4d46" /><Relationship Type="http://schemas.openxmlformats.org/officeDocument/2006/relationships/slide" Target="/ppt/slides/slide3.xml" Id="Rc4bcb1beae834afb" /><Relationship Type="http://schemas.openxmlformats.org/officeDocument/2006/relationships/slide" Target="/ppt/slides/slide4.xml" Id="R640f569e73534079" /><Relationship Type="http://schemas.openxmlformats.org/officeDocument/2006/relationships/slide" Target="/ppt/slides/slide5.xml" Id="Re18015c063284150" /><Relationship Type="http://schemas.openxmlformats.org/officeDocument/2006/relationships/slide" Target="/ppt/slides/slide6.xml" Id="Rb0b4852858e34fae" /><Relationship Type="http://schemas.openxmlformats.org/officeDocument/2006/relationships/slide" Target="/ppt/slides/slide7.xml" Id="Rd2b63464b1b94b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c6a8023e3e44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e768a4027469d" /><Relationship Type="http://schemas.openxmlformats.org/officeDocument/2006/relationships/theme" Target="/ppt/slideMasters/theme/theme1.xml" Id="Rb30d8870f58b4d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1e768a402746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4fa79cf3243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962e3684e40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4baa8b8514e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db5bfb5e54e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1ce56413742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b16357b5a45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6f833deeb43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HAMMERØ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HAMMERØ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HAMMERØ BYGG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HAMMERØ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HAMMERØ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HAMMERØ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6 882 516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912 481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678 439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518 256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4 588 524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HAMMERØ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HAMMERØ ARNSTEIN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HAMMERØ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Mekvorpvegen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6411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25 12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989 253 174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HAMMERØ BYGG AS</a:t>
            </a:r>
          </a:p>
        </p:txBody>
      </p:sp>
    </p:spTree>
  </p:cSld>
  <p:clrMapOvr>
    <a:masterClrMapping xmlns:a="http://schemas.openxmlformats.org/drawingml/2006/main"/>
  </p:clrMapOvr>
</p:sld>
</file>