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2d09118657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4f68dc894d4580"/>
  </p:sldMasterIdLst>
  <p:sldIdLst>
    <p:sldId xmlns:r="http://schemas.openxmlformats.org/officeDocument/2006/relationships" id="256" r:id="Rc9a128c1ef864995"/>
    <p:sldId xmlns:r="http://schemas.openxmlformats.org/officeDocument/2006/relationships" id="257" r:id="R407292fe78164a57"/>
    <p:sldId xmlns:r="http://schemas.openxmlformats.org/officeDocument/2006/relationships" id="258" r:id="R54af0f576a694eef"/>
    <p:sldId xmlns:r="http://schemas.openxmlformats.org/officeDocument/2006/relationships" id="259" r:id="Rd4ccf7104dc7467b"/>
    <p:sldId xmlns:r="http://schemas.openxmlformats.org/officeDocument/2006/relationships" id="260" r:id="R3ae1008ea73c4262"/>
    <p:sldId xmlns:r="http://schemas.openxmlformats.org/officeDocument/2006/relationships" id="261" r:id="R9f73a70a2aaf4ea2"/>
    <p:sldId xmlns:r="http://schemas.openxmlformats.org/officeDocument/2006/relationships" id="262" r:id="R7d2ac2c05c65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f68dc894d4580" /><Relationship Type="http://schemas.openxmlformats.org/officeDocument/2006/relationships/slide" Target="/ppt/slides/slide1.xml" Id="Rc9a128c1ef864995" /><Relationship Type="http://schemas.openxmlformats.org/officeDocument/2006/relationships/slide" Target="/ppt/slides/slide2.xml" Id="R407292fe78164a57" /><Relationship Type="http://schemas.openxmlformats.org/officeDocument/2006/relationships/slide" Target="/ppt/slides/slide3.xml" Id="R54af0f576a694eef" /><Relationship Type="http://schemas.openxmlformats.org/officeDocument/2006/relationships/slide" Target="/ppt/slides/slide4.xml" Id="Rd4ccf7104dc7467b" /><Relationship Type="http://schemas.openxmlformats.org/officeDocument/2006/relationships/slide" Target="/ppt/slides/slide5.xml" Id="R3ae1008ea73c4262" /><Relationship Type="http://schemas.openxmlformats.org/officeDocument/2006/relationships/slide" Target="/ppt/slides/slide6.xml" Id="R9f73a70a2aaf4ea2" /><Relationship Type="http://schemas.openxmlformats.org/officeDocument/2006/relationships/slide" Target="/ppt/slides/slide7.xml" Id="R7d2ac2c05c65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f7330fdb1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f70d423ad4ed9" /><Relationship Type="http://schemas.openxmlformats.org/officeDocument/2006/relationships/theme" Target="/ppt/slideMasters/theme/theme1.xml" Id="Re1edd0e503ac4e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cf70d423ad4e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e0c68ff184b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2dbb6fcd945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34448b3c249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c53dcc86348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aba17abae4c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20a9af9c441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d0b095a6344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ERSVIK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ERSVIK MASKINUTLEIE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 JOSEF HALDOR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53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