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482a422c71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97f30a0a04c1a"/>
  </p:sldMasterIdLst>
  <p:sldIdLst>
    <p:sldId xmlns:r="http://schemas.openxmlformats.org/officeDocument/2006/relationships" id="256" r:id="R1bff88f363f8480c"/>
    <p:sldId xmlns:r="http://schemas.openxmlformats.org/officeDocument/2006/relationships" id="257" r:id="R7c855cfa20ae4674"/>
    <p:sldId xmlns:r="http://schemas.openxmlformats.org/officeDocument/2006/relationships" id="258" r:id="Rdb0af834a5b44c32"/>
    <p:sldId xmlns:r="http://schemas.openxmlformats.org/officeDocument/2006/relationships" id="259" r:id="Rd11417a485c7436c"/>
    <p:sldId xmlns:r="http://schemas.openxmlformats.org/officeDocument/2006/relationships" id="260" r:id="Rde92f282551a4dc0"/>
    <p:sldId xmlns:r="http://schemas.openxmlformats.org/officeDocument/2006/relationships" id="261" r:id="Rf24476d49c184ade"/>
    <p:sldId xmlns:r="http://schemas.openxmlformats.org/officeDocument/2006/relationships" id="262" r:id="R8d84b62c0eb9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97f30a0a04c1a" /><Relationship Type="http://schemas.openxmlformats.org/officeDocument/2006/relationships/slide" Target="/ppt/slides/slide1.xml" Id="R1bff88f363f8480c" /><Relationship Type="http://schemas.openxmlformats.org/officeDocument/2006/relationships/slide" Target="/ppt/slides/slide2.xml" Id="R7c855cfa20ae4674" /><Relationship Type="http://schemas.openxmlformats.org/officeDocument/2006/relationships/slide" Target="/ppt/slides/slide3.xml" Id="Rdb0af834a5b44c32" /><Relationship Type="http://schemas.openxmlformats.org/officeDocument/2006/relationships/slide" Target="/ppt/slides/slide4.xml" Id="Rd11417a485c7436c" /><Relationship Type="http://schemas.openxmlformats.org/officeDocument/2006/relationships/slide" Target="/ppt/slides/slide5.xml" Id="Rde92f282551a4dc0" /><Relationship Type="http://schemas.openxmlformats.org/officeDocument/2006/relationships/slide" Target="/ppt/slides/slide6.xml" Id="Rf24476d49c184ade" /><Relationship Type="http://schemas.openxmlformats.org/officeDocument/2006/relationships/slide" Target="/ppt/slides/slide7.xml" Id="R8d84b62c0eb9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9b413a6a2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f1a6333cb42d5" /><Relationship Type="http://schemas.openxmlformats.org/officeDocument/2006/relationships/theme" Target="/ppt/slideMasters/theme/theme1.xml" Id="R0f67ec8644cd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f1a6333cb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3f0da3d06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b0139d2f346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0f49dd9f4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2c50390f9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774d582aa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7cb97530e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3383cd2db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24 587 174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