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6fddd81a8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1f90bbcc16470d"/>
  </p:sldMasterIdLst>
  <p:sldIdLst>
    <p:sldId xmlns:r="http://schemas.openxmlformats.org/officeDocument/2006/relationships" id="256" r:id="R5da9676672dd4726"/>
    <p:sldId xmlns:r="http://schemas.openxmlformats.org/officeDocument/2006/relationships" id="257" r:id="R034e7d3c1139442f"/>
    <p:sldId xmlns:r="http://schemas.openxmlformats.org/officeDocument/2006/relationships" id="258" r:id="R32c4337525e34b0e"/>
    <p:sldId xmlns:r="http://schemas.openxmlformats.org/officeDocument/2006/relationships" id="259" r:id="Rd9962a6cf0854ff1"/>
    <p:sldId xmlns:r="http://schemas.openxmlformats.org/officeDocument/2006/relationships" id="260" r:id="R5c4425bbfac24695"/>
    <p:sldId xmlns:r="http://schemas.openxmlformats.org/officeDocument/2006/relationships" id="261" r:id="Rcecc4dc90284480c"/>
    <p:sldId xmlns:r="http://schemas.openxmlformats.org/officeDocument/2006/relationships" id="262" r:id="R71272c5f87ab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f90bbcc16470d" /><Relationship Type="http://schemas.openxmlformats.org/officeDocument/2006/relationships/slide" Target="/ppt/slides/slide1.xml" Id="R5da9676672dd4726" /><Relationship Type="http://schemas.openxmlformats.org/officeDocument/2006/relationships/slide" Target="/ppt/slides/slide2.xml" Id="R034e7d3c1139442f" /><Relationship Type="http://schemas.openxmlformats.org/officeDocument/2006/relationships/slide" Target="/ppt/slides/slide3.xml" Id="R32c4337525e34b0e" /><Relationship Type="http://schemas.openxmlformats.org/officeDocument/2006/relationships/slide" Target="/ppt/slides/slide4.xml" Id="Rd9962a6cf0854ff1" /><Relationship Type="http://schemas.openxmlformats.org/officeDocument/2006/relationships/slide" Target="/ppt/slides/slide5.xml" Id="R5c4425bbfac24695" /><Relationship Type="http://schemas.openxmlformats.org/officeDocument/2006/relationships/slide" Target="/ppt/slides/slide6.xml" Id="Rcecc4dc90284480c" /><Relationship Type="http://schemas.openxmlformats.org/officeDocument/2006/relationships/slide" Target="/ppt/slides/slide7.xml" Id="R71272c5f87ab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4ce52d80b49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ce52d6e1e42a0" /><Relationship Type="http://schemas.openxmlformats.org/officeDocument/2006/relationships/theme" Target="/ppt/slideMasters/theme/theme1.xml" Id="Ra6ce8fd03365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ce52d6e1e42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8775d4a5f47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ae54d8b8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4952cbe55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0f740f1ab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de65de635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dc4c681f44b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276e44b2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OPTIKK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2 572 888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ALBRIGTSEN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Vagleskogveien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