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a4c20d995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4714a6356406a"/>
  </p:sldMasterIdLst>
  <p:sldIdLst>
    <p:sldId xmlns:r="http://schemas.openxmlformats.org/officeDocument/2006/relationships" id="256" r:id="Rd3a4bbe895a64264"/>
    <p:sldId xmlns:r="http://schemas.openxmlformats.org/officeDocument/2006/relationships" id="257" r:id="Rc56227f69f254cbd"/>
    <p:sldId xmlns:r="http://schemas.openxmlformats.org/officeDocument/2006/relationships" id="258" r:id="R6aaf84809d3941f6"/>
    <p:sldId xmlns:r="http://schemas.openxmlformats.org/officeDocument/2006/relationships" id="259" r:id="R8938a8ed9de44dae"/>
    <p:sldId xmlns:r="http://schemas.openxmlformats.org/officeDocument/2006/relationships" id="260" r:id="R31f07a66e89d4237"/>
    <p:sldId xmlns:r="http://schemas.openxmlformats.org/officeDocument/2006/relationships" id="261" r:id="Rcc49a19b5a8a4e9b"/>
    <p:sldId xmlns:r="http://schemas.openxmlformats.org/officeDocument/2006/relationships" id="262" r:id="R88cdd3e240b2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4714a6356406a" /><Relationship Type="http://schemas.openxmlformats.org/officeDocument/2006/relationships/slide" Target="/ppt/slides/slide1.xml" Id="Rd3a4bbe895a64264" /><Relationship Type="http://schemas.openxmlformats.org/officeDocument/2006/relationships/slide" Target="/ppt/slides/slide2.xml" Id="Rc56227f69f254cbd" /><Relationship Type="http://schemas.openxmlformats.org/officeDocument/2006/relationships/slide" Target="/ppt/slides/slide3.xml" Id="R6aaf84809d3941f6" /><Relationship Type="http://schemas.openxmlformats.org/officeDocument/2006/relationships/slide" Target="/ppt/slides/slide4.xml" Id="R8938a8ed9de44dae" /><Relationship Type="http://schemas.openxmlformats.org/officeDocument/2006/relationships/slide" Target="/ppt/slides/slide5.xml" Id="R31f07a66e89d4237" /><Relationship Type="http://schemas.openxmlformats.org/officeDocument/2006/relationships/slide" Target="/ppt/slides/slide6.xml" Id="Rcc49a19b5a8a4e9b" /><Relationship Type="http://schemas.openxmlformats.org/officeDocument/2006/relationships/slide" Target="/ppt/slides/slide7.xml" Id="R88cdd3e240b2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c52010e91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25f9327ca4841" /><Relationship Type="http://schemas.openxmlformats.org/officeDocument/2006/relationships/theme" Target="/ppt/slideMasters/theme/theme1.xml" Id="Rdd19ff29d6ad44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25f9327ca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73f5c991241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9e76b1d0b44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9dce387914c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63698aa7d49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e8d2807bf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42f8e69f449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1f4cd41a547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GØRAN EMILSEN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EMILSEN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EMILSEN GØRAN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