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a9a95260b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2e33819de428f"/>
  </p:sldMasterIdLst>
  <p:sldIdLst>
    <p:sldId xmlns:r="http://schemas.openxmlformats.org/officeDocument/2006/relationships" id="256" r:id="Rbc10c729c6be4b0b"/>
    <p:sldId xmlns:r="http://schemas.openxmlformats.org/officeDocument/2006/relationships" id="257" r:id="Rc6e5cbacba304b94"/>
    <p:sldId xmlns:r="http://schemas.openxmlformats.org/officeDocument/2006/relationships" id="258" r:id="Ra20c9f2f90524cf9"/>
    <p:sldId xmlns:r="http://schemas.openxmlformats.org/officeDocument/2006/relationships" id="259" r:id="R8318c0e75d5d4ed1"/>
    <p:sldId xmlns:r="http://schemas.openxmlformats.org/officeDocument/2006/relationships" id="260" r:id="Rc446456667bf4137"/>
    <p:sldId xmlns:r="http://schemas.openxmlformats.org/officeDocument/2006/relationships" id="261" r:id="R4fb58aaf58c24a2b"/>
    <p:sldId xmlns:r="http://schemas.openxmlformats.org/officeDocument/2006/relationships" id="262" r:id="R28e07e43f5b6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2e33819de428f" /><Relationship Type="http://schemas.openxmlformats.org/officeDocument/2006/relationships/slide" Target="/ppt/slides/slide1.xml" Id="Rbc10c729c6be4b0b" /><Relationship Type="http://schemas.openxmlformats.org/officeDocument/2006/relationships/slide" Target="/ppt/slides/slide2.xml" Id="Rc6e5cbacba304b94" /><Relationship Type="http://schemas.openxmlformats.org/officeDocument/2006/relationships/slide" Target="/ppt/slides/slide3.xml" Id="Ra20c9f2f90524cf9" /><Relationship Type="http://schemas.openxmlformats.org/officeDocument/2006/relationships/slide" Target="/ppt/slides/slide4.xml" Id="R8318c0e75d5d4ed1" /><Relationship Type="http://schemas.openxmlformats.org/officeDocument/2006/relationships/slide" Target="/ppt/slides/slide5.xml" Id="Rc446456667bf4137" /><Relationship Type="http://schemas.openxmlformats.org/officeDocument/2006/relationships/slide" Target="/ppt/slides/slide6.xml" Id="R4fb58aaf58c24a2b" /><Relationship Type="http://schemas.openxmlformats.org/officeDocument/2006/relationships/slide" Target="/ppt/slides/slide7.xml" Id="R28e07e43f5b6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8b9b2eaba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21cf9a4324dd7" /><Relationship Type="http://schemas.openxmlformats.org/officeDocument/2006/relationships/theme" Target="/ppt/slideMasters/theme/theme1.xml" Id="R0c870bc2c846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21cf9a432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beb5e52c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8ae4c98b4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6155f5674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df7903a6c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f9a593db1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16e027162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ea1d2b202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EGELANDSAA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