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bb6d9e721442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cb1c9f0f2c4447"/>
  </p:sldMasterIdLst>
  <p:sldIdLst>
    <p:sldId xmlns:r="http://schemas.openxmlformats.org/officeDocument/2006/relationships" id="256" r:id="Rb150e3bb9f4948cd"/>
    <p:sldId xmlns:r="http://schemas.openxmlformats.org/officeDocument/2006/relationships" id="257" r:id="R9df3a4e94d944efa"/>
    <p:sldId xmlns:r="http://schemas.openxmlformats.org/officeDocument/2006/relationships" id="258" r:id="R1b24e06a356044ce"/>
    <p:sldId xmlns:r="http://schemas.openxmlformats.org/officeDocument/2006/relationships" id="259" r:id="R675e3e515ad245fb"/>
    <p:sldId xmlns:r="http://schemas.openxmlformats.org/officeDocument/2006/relationships" id="260" r:id="R044d59dc7cf84326"/>
    <p:sldId xmlns:r="http://schemas.openxmlformats.org/officeDocument/2006/relationships" id="261" r:id="R1c02a2e26b8f496f"/>
    <p:sldId xmlns:r="http://schemas.openxmlformats.org/officeDocument/2006/relationships" id="262" r:id="R874dba7f815a41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cb1c9f0f2c4447" /><Relationship Type="http://schemas.openxmlformats.org/officeDocument/2006/relationships/slide" Target="/ppt/slides/slide1.xml" Id="Rb150e3bb9f4948cd" /><Relationship Type="http://schemas.openxmlformats.org/officeDocument/2006/relationships/slide" Target="/ppt/slides/slide2.xml" Id="R9df3a4e94d944efa" /><Relationship Type="http://schemas.openxmlformats.org/officeDocument/2006/relationships/slide" Target="/ppt/slides/slide3.xml" Id="R1b24e06a356044ce" /><Relationship Type="http://schemas.openxmlformats.org/officeDocument/2006/relationships/slide" Target="/ppt/slides/slide4.xml" Id="R675e3e515ad245fb" /><Relationship Type="http://schemas.openxmlformats.org/officeDocument/2006/relationships/slide" Target="/ppt/slides/slide5.xml" Id="R044d59dc7cf84326" /><Relationship Type="http://schemas.openxmlformats.org/officeDocument/2006/relationships/slide" Target="/ppt/slides/slide6.xml" Id="R1c02a2e26b8f496f" /><Relationship Type="http://schemas.openxmlformats.org/officeDocument/2006/relationships/slide" Target="/ppt/slides/slide7.xml" Id="R874dba7f815a41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d8b45316ee43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d26a8fef54d66" /><Relationship Type="http://schemas.openxmlformats.org/officeDocument/2006/relationships/theme" Target="/ppt/slideMasters/theme/theme1.xml" Id="Rb990a4b9c59341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7d26a8fef54d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a32bb81f84b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ba809c0c242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5c974b89e4f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da7ca81fc42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5f6b26c1547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06432220840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5fc30953d45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KPS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KPS INVEST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PAUL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HÅKON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LARS-MARTIN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LINDA MARGRETHE  –  11,3 %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Oddansveien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4513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