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56187d843647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bfa4c4df24436e"/>
  </p:sldMasterIdLst>
  <p:sldIdLst>
    <p:sldId xmlns:r="http://schemas.openxmlformats.org/officeDocument/2006/relationships" id="256" r:id="R5f061570d1e94d8d"/>
    <p:sldId xmlns:r="http://schemas.openxmlformats.org/officeDocument/2006/relationships" id="257" r:id="R45c841c7d318423d"/>
    <p:sldId xmlns:r="http://schemas.openxmlformats.org/officeDocument/2006/relationships" id="258" r:id="R1e9fee89899b49c5"/>
    <p:sldId xmlns:r="http://schemas.openxmlformats.org/officeDocument/2006/relationships" id="259" r:id="R756ed83fafa84d82"/>
    <p:sldId xmlns:r="http://schemas.openxmlformats.org/officeDocument/2006/relationships" id="260" r:id="R50cd641215164959"/>
    <p:sldId xmlns:r="http://schemas.openxmlformats.org/officeDocument/2006/relationships" id="261" r:id="Rc693dcd85ec447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bfa4c4df24436e" /><Relationship Type="http://schemas.openxmlformats.org/officeDocument/2006/relationships/slide" Target="/ppt/slides/slide1.xml" Id="R5f061570d1e94d8d" /><Relationship Type="http://schemas.openxmlformats.org/officeDocument/2006/relationships/slide" Target="/ppt/slides/slide2.xml" Id="R45c841c7d318423d" /><Relationship Type="http://schemas.openxmlformats.org/officeDocument/2006/relationships/slide" Target="/ppt/slides/slide3.xml" Id="R1e9fee89899b49c5" /><Relationship Type="http://schemas.openxmlformats.org/officeDocument/2006/relationships/slide" Target="/ppt/slides/slide4.xml" Id="R756ed83fafa84d82" /><Relationship Type="http://schemas.openxmlformats.org/officeDocument/2006/relationships/slide" Target="/ppt/slides/slide5.xml" Id="R50cd641215164959" /><Relationship Type="http://schemas.openxmlformats.org/officeDocument/2006/relationships/slide" Target="/ppt/slides/slide6.xml" Id="Rc693dcd85ec447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2472738faf4a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077bb7f88448f" /><Relationship Type="http://schemas.openxmlformats.org/officeDocument/2006/relationships/theme" Target="/ppt/slideMasters/theme/theme1.xml" Id="R63ee098c534f42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e077bb7f8844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e4333b59944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7abf417d843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0e8723d9846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5f886f8554b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e3d7a12b143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be38b21114f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GRENLAND HOUSE INTERNATIONAL RESOURCES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989 268 708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