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b710bd6ad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86f6cdda647ba"/>
  </p:sldMasterIdLst>
  <p:sldIdLst>
    <p:sldId xmlns:r="http://schemas.openxmlformats.org/officeDocument/2006/relationships" id="256" r:id="Rd0bdca94a98b4058"/>
    <p:sldId xmlns:r="http://schemas.openxmlformats.org/officeDocument/2006/relationships" id="257" r:id="R0a8693d2a5ae49dc"/>
    <p:sldId xmlns:r="http://schemas.openxmlformats.org/officeDocument/2006/relationships" id="258" r:id="R167acbd2b76a404c"/>
    <p:sldId xmlns:r="http://schemas.openxmlformats.org/officeDocument/2006/relationships" id="259" r:id="Re9f968ad4d404265"/>
    <p:sldId xmlns:r="http://schemas.openxmlformats.org/officeDocument/2006/relationships" id="260" r:id="R6700296bb818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86f6cdda647ba" /><Relationship Type="http://schemas.openxmlformats.org/officeDocument/2006/relationships/slide" Target="/ppt/slides/slide1.xml" Id="Rd0bdca94a98b4058" /><Relationship Type="http://schemas.openxmlformats.org/officeDocument/2006/relationships/slide" Target="/ppt/slides/slide2.xml" Id="R0a8693d2a5ae49dc" /><Relationship Type="http://schemas.openxmlformats.org/officeDocument/2006/relationships/slide" Target="/ppt/slides/slide3.xml" Id="R167acbd2b76a404c" /><Relationship Type="http://schemas.openxmlformats.org/officeDocument/2006/relationships/slide" Target="/ppt/slides/slide4.xml" Id="Re9f968ad4d404265" /><Relationship Type="http://schemas.openxmlformats.org/officeDocument/2006/relationships/slide" Target="/ppt/slides/slide5.xml" Id="R6700296bb818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59808eada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ad6c77d34418" /><Relationship Type="http://schemas.openxmlformats.org/officeDocument/2006/relationships/theme" Target="/ppt/slideMasters/theme/theme1.xml" Id="Ra3c9d7d02970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bad6c77d3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8717a69fd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f86dc8c73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8126861fa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95d14f6c3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8f2f29dc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