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af2c4c400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d2c2cc629f4c80"/>
  </p:sldMasterIdLst>
  <p:sldIdLst>
    <p:sldId xmlns:r="http://schemas.openxmlformats.org/officeDocument/2006/relationships" id="256" r:id="R05a8ebdde2804c51"/>
    <p:sldId xmlns:r="http://schemas.openxmlformats.org/officeDocument/2006/relationships" id="257" r:id="R7c45ea44720846e2"/>
    <p:sldId xmlns:r="http://schemas.openxmlformats.org/officeDocument/2006/relationships" id="258" r:id="Ra2d2130eca994384"/>
    <p:sldId xmlns:r="http://schemas.openxmlformats.org/officeDocument/2006/relationships" id="259" r:id="Ra41498a713e04f1a"/>
    <p:sldId xmlns:r="http://schemas.openxmlformats.org/officeDocument/2006/relationships" id="260" r:id="R4a76dc3dc3094c45"/>
    <p:sldId xmlns:r="http://schemas.openxmlformats.org/officeDocument/2006/relationships" id="261" r:id="Ra65723c58d494e56"/>
    <p:sldId xmlns:r="http://schemas.openxmlformats.org/officeDocument/2006/relationships" id="262" r:id="Rc3eb8c02f4634a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d2c2cc629f4c80" /><Relationship Type="http://schemas.openxmlformats.org/officeDocument/2006/relationships/slide" Target="/ppt/slides/slide1.xml" Id="R05a8ebdde2804c51" /><Relationship Type="http://schemas.openxmlformats.org/officeDocument/2006/relationships/slide" Target="/ppt/slides/slide2.xml" Id="R7c45ea44720846e2" /><Relationship Type="http://schemas.openxmlformats.org/officeDocument/2006/relationships/slide" Target="/ppt/slides/slide3.xml" Id="Ra2d2130eca994384" /><Relationship Type="http://schemas.openxmlformats.org/officeDocument/2006/relationships/slide" Target="/ppt/slides/slide4.xml" Id="Ra41498a713e04f1a" /><Relationship Type="http://schemas.openxmlformats.org/officeDocument/2006/relationships/slide" Target="/ppt/slides/slide5.xml" Id="R4a76dc3dc3094c45" /><Relationship Type="http://schemas.openxmlformats.org/officeDocument/2006/relationships/slide" Target="/ppt/slides/slide6.xml" Id="Ra65723c58d494e56" /><Relationship Type="http://schemas.openxmlformats.org/officeDocument/2006/relationships/slide" Target="/ppt/slides/slide7.xml" Id="Rc3eb8c02f4634a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d2d4303f047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495700a984eef" /><Relationship Type="http://schemas.openxmlformats.org/officeDocument/2006/relationships/theme" Target="/ppt/slideMasters/theme/theme1.xml" Id="R56fd2037e42245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495700a984e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cfae402a24c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769037c2a4e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3f43e087b40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7d4738a26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ed91f185b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47d61129b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9cf6ad030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−485 172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−2 119 245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