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25dd16b4284f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0b3ec851c84c5f"/>
  </p:sldMasterIdLst>
  <p:sldIdLst>
    <p:sldId xmlns:r="http://schemas.openxmlformats.org/officeDocument/2006/relationships" id="256" r:id="R19a8b076aec24cc8"/>
    <p:sldId xmlns:r="http://schemas.openxmlformats.org/officeDocument/2006/relationships" id="257" r:id="Rf7dd37c68fc84cb4"/>
    <p:sldId xmlns:r="http://schemas.openxmlformats.org/officeDocument/2006/relationships" id="258" r:id="R34a457cfa06c42ed"/>
    <p:sldId xmlns:r="http://schemas.openxmlformats.org/officeDocument/2006/relationships" id="259" r:id="Ra8b31ff2ff6d4e60"/>
    <p:sldId xmlns:r="http://schemas.openxmlformats.org/officeDocument/2006/relationships" id="260" r:id="Re804e04950b4400d"/>
    <p:sldId xmlns:r="http://schemas.openxmlformats.org/officeDocument/2006/relationships" id="261" r:id="R52d50891c09047a8"/>
    <p:sldId xmlns:r="http://schemas.openxmlformats.org/officeDocument/2006/relationships" id="262" r:id="Rad2df1d6402f40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b3ec851c84c5f" /><Relationship Type="http://schemas.openxmlformats.org/officeDocument/2006/relationships/slide" Target="/ppt/slides/slide1.xml" Id="R19a8b076aec24cc8" /><Relationship Type="http://schemas.openxmlformats.org/officeDocument/2006/relationships/slide" Target="/ppt/slides/slide2.xml" Id="Rf7dd37c68fc84cb4" /><Relationship Type="http://schemas.openxmlformats.org/officeDocument/2006/relationships/slide" Target="/ppt/slides/slide3.xml" Id="R34a457cfa06c42ed" /><Relationship Type="http://schemas.openxmlformats.org/officeDocument/2006/relationships/slide" Target="/ppt/slides/slide4.xml" Id="Ra8b31ff2ff6d4e60" /><Relationship Type="http://schemas.openxmlformats.org/officeDocument/2006/relationships/slide" Target="/ppt/slides/slide5.xml" Id="Re804e04950b4400d" /><Relationship Type="http://schemas.openxmlformats.org/officeDocument/2006/relationships/slide" Target="/ppt/slides/slide6.xml" Id="R52d50891c09047a8" /><Relationship Type="http://schemas.openxmlformats.org/officeDocument/2006/relationships/slide" Target="/ppt/slides/slide7.xml" Id="Rad2df1d6402f40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655a99a2a643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eeeeb8800420b" /><Relationship Type="http://schemas.openxmlformats.org/officeDocument/2006/relationships/theme" Target="/ppt/slideMasters/theme/theme1.xml" Id="R2a11420ca9ab46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1eeeeb880042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2ed2b23da48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14d308942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0842438f7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3f6235fa2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052b375a149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b2c4985f645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9bc1530244b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BERGESEN INVEST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6 531 070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209 690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31 338 246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48 510 764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KÅRE BERGESEN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Madlakrossen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BERGESEN INVEST AS</a:t>
            </a:r>
          </a:p>
        </p:txBody>
      </p:sp>
    </p:spTree>
  </p:cSld>
  <p:clrMapOvr>
    <a:masterClrMapping xmlns:a="http://schemas.openxmlformats.org/drawingml/2006/main"/>
  </p:clrMapOvr>
</p:sld>
</file>