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b6fc20ef5945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634da598834985"/>
  </p:sldMasterIdLst>
  <p:sldIdLst>
    <p:sldId xmlns:r="http://schemas.openxmlformats.org/officeDocument/2006/relationships" id="256" r:id="R97941989a54e4114"/>
    <p:sldId xmlns:r="http://schemas.openxmlformats.org/officeDocument/2006/relationships" id="257" r:id="R1146f4c700964190"/>
    <p:sldId xmlns:r="http://schemas.openxmlformats.org/officeDocument/2006/relationships" id="258" r:id="Rfebe5688cd6f4186"/>
    <p:sldId xmlns:r="http://schemas.openxmlformats.org/officeDocument/2006/relationships" id="259" r:id="R6164ba88d40146ca"/>
    <p:sldId xmlns:r="http://schemas.openxmlformats.org/officeDocument/2006/relationships" id="260" r:id="R245a90ea9f9748fc"/>
    <p:sldId xmlns:r="http://schemas.openxmlformats.org/officeDocument/2006/relationships" id="261" r:id="R93ab8fac1333472f"/>
    <p:sldId xmlns:r="http://schemas.openxmlformats.org/officeDocument/2006/relationships" id="262" r:id="R4ae4386c8a2840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634da598834985" /><Relationship Type="http://schemas.openxmlformats.org/officeDocument/2006/relationships/slide" Target="/ppt/slides/slide1.xml" Id="R97941989a54e4114" /><Relationship Type="http://schemas.openxmlformats.org/officeDocument/2006/relationships/slide" Target="/ppt/slides/slide2.xml" Id="R1146f4c700964190" /><Relationship Type="http://schemas.openxmlformats.org/officeDocument/2006/relationships/slide" Target="/ppt/slides/slide3.xml" Id="Rfebe5688cd6f4186" /><Relationship Type="http://schemas.openxmlformats.org/officeDocument/2006/relationships/slide" Target="/ppt/slides/slide4.xml" Id="R6164ba88d40146ca" /><Relationship Type="http://schemas.openxmlformats.org/officeDocument/2006/relationships/slide" Target="/ppt/slides/slide5.xml" Id="R245a90ea9f9748fc" /><Relationship Type="http://schemas.openxmlformats.org/officeDocument/2006/relationships/slide" Target="/ppt/slides/slide6.xml" Id="R93ab8fac1333472f" /><Relationship Type="http://schemas.openxmlformats.org/officeDocument/2006/relationships/slide" Target="/ppt/slides/slide7.xml" Id="R4ae4386c8a2840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75a7970a7246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34b5202444642" /><Relationship Type="http://schemas.openxmlformats.org/officeDocument/2006/relationships/theme" Target="/ppt/slideMasters/theme/theme1.xml" Id="R0b60d1c22afa4f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534b52024446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a73565a3343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f0d6d1d084c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8ed53141f46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56450896747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bb5fc8e6641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6bb8e4a4b4f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d8ea0928b49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VAMADA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8 280 892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23 254 083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Magne Vedvik, Fanahammeren 24G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