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26a4e3f56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0a2206bbf4703"/>
  </p:sldMasterIdLst>
  <p:sldIdLst>
    <p:sldId xmlns:r="http://schemas.openxmlformats.org/officeDocument/2006/relationships" id="256" r:id="R48b1cfe1a02b4dc7"/>
    <p:sldId xmlns:r="http://schemas.openxmlformats.org/officeDocument/2006/relationships" id="257" r:id="R23a568b99eac438b"/>
    <p:sldId xmlns:r="http://schemas.openxmlformats.org/officeDocument/2006/relationships" id="258" r:id="R1cc8671987af47cf"/>
    <p:sldId xmlns:r="http://schemas.openxmlformats.org/officeDocument/2006/relationships" id="259" r:id="Rf6d0d3cf28644863"/>
    <p:sldId xmlns:r="http://schemas.openxmlformats.org/officeDocument/2006/relationships" id="260" r:id="Rba266a8771bd4dc3"/>
    <p:sldId xmlns:r="http://schemas.openxmlformats.org/officeDocument/2006/relationships" id="261" r:id="R3da09b92858c4577"/>
    <p:sldId xmlns:r="http://schemas.openxmlformats.org/officeDocument/2006/relationships" id="262" r:id="Rfb2430cb2851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0a2206bbf4703" /><Relationship Type="http://schemas.openxmlformats.org/officeDocument/2006/relationships/slide" Target="/ppt/slides/slide1.xml" Id="R48b1cfe1a02b4dc7" /><Relationship Type="http://schemas.openxmlformats.org/officeDocument/2006/relationships/slide" Target="/ppt/slides/slide2.xml" Id="R23a568b99eac438b" /><Relationship Type="http://schemas.openxmlformats.org/officeDocument/2006/relationships/slide" Target="/ppt/slides/slide3.xml" Id="R1cc8671987af47cf" /><Relationship Type="http://schemas.openxmlformats.org/officeDocument/2006/relationships/slide" Target="/ppt/slides/slide4.xml" Id="Rf6d0d3cf28644863" /><Relationship Type="http://schemas.openxmlformats.org/officeDocument/2006/relationships/slide" Target="/ppt/slides/slide5.xml" Id="Rba266a8771bd4dc3" /><Relationship Type="http://schemas.openxmlformats.org/officeDocument/2006/relationships/slide" Target="/ppt/slides/slide6.xml" Id="R3da09b92858c4577" /><Relationship Type="http://schemas.openxmlformats.org/officeDocument/2006/relationships/slide" Target="/ppt/slides/slide7.xml" Id="Rfb2430cb2851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2964c24c9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355973d664d12" /><Relationship Type="http://schemas.openxmlformats.org/officeDocument/2006/relationships/theme" Target="/ppt/slideMasters/theme/theme1.xml" Id="R6e7cc3ab02b8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355973d66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3469ea3b1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b3523de98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e768cb9af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87fbf68d0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cfc50238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b57572edc4c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5b5760eb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A87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A87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14 851 855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313 833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5 814 083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ORANGE INVESTMENT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989 288 032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A87 MANAGEMENT AS</a:t>
            </a:r>
          </a:p>
        </p:txBody>
      </p:sp>
    </p:spTree>
  </p:cSld>
  <p:clrMapOvr>
    <a:masterClrMapping xmlns:a="http://schemas.openxmlformats.org/drawingml/2006/main"/>
  </p:clrMapOvr>
</p:sld>
</file>