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ac59a10b9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6a982516f45bc"/>
  </p:sldMasterIdLst>
  <p:sldIdLst>
    <p:sldId xmlns:r="http://schemas.openxmlformats.org/officeDocument/2006/relationships" id="256" r:id="R7b615b37bde848b6"/>
    <p:sldId xmlns:r="http://schemas.openxmlformats.org/officeDocument/2006/relationships" id="257" r:id="R85e9e854dd944b90"/>
    <p:sldId xmlns:r="http://schemas.openxmlformats.org/officeDocument/2006/relationships" id="258" r:id="R0e470198efa64a5b"/>
    <p:sldId xmlns:r="http://schemas.openxmlformats.org/officeDocument/2006/relationships" id="259" r:id="Re68ea92d367f4858"/>
    <p:sldId xmlns:r="http://schemas.openxmlformats.org/officeDocument/2006/relationships" id="260" r:id="R6b5ee32e66e6424e"/>
    <p:sldId xmlns:r="http://schemas.openxmlformats.org/officeDocument/2006/relationships" id="261" r:id="R983b63a6585b4280"/>
    <p:sldId xmlns:r="http://schemas.openxmlformats.org/officeDocument/2006/relationships" id="262" r:id="R03111de94683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6a982516f45bc" /><Relationship Type="http://schemas.openxmlformats.org/officeDocument/2006/relationships/slide" Target="/ppt/slides/slide1.xml" Id="R7b615b37bde848b6" /><Relationship Type="http://schemas.openxmlformats.org/officeDocument/2006/relationships/slide" Target="/ppt/slides/slide2.xml" Id="R85e9e854dd944b90" /><Relationship Type="http://schemas.openxmlformats.org/officeDocument/2006/relationships/slide" Target="/ppt/slides/slide3.xml" Id="R0e470198efa64a5b" /><Relationship Type="http://schemas.openxmlformats.org/officeDocument/2006/relationships/slide" Target="/ppt/slides/slide4.xml" Id="Re68ea92d367f4858" /><Relationship Type="http://schemas.openxmlformats.org/officeDocument/2006/relationships/slide" Target="/ppt/slides/slide5.xml" Id="R6b5ee32e66e6424e" /><Relationship Type="http://schemas.openxmlformats.org/officeDocument/2006/relationships/slide" Target="/ppt/slides/slide6.xml" Id="R983b63a6585b4280" /><Relationship Type="http://schemas.openxmlformats.org/officeDocument/2006/relationships/slide" Target="/ppt/slides/slide7.xml" Id="R03111de94683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4987b5ef3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0c60fde66420a" /><Relationship Type="http://schemas.openxmlformats.org/officeDocument/2006/relationships/theme" Target="/ppt/slideMasters/theme/theme1.xml" Id="R93df006a1db3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0c60fde66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7c370f755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09935ab99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71f3bcdee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bc919f79f40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8601b6b8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a772a6814d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c61f427b8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