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da5b7f29274a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53da17524143b7"/>
  </p:sldMasterIdLst>
  <p:sldIdLst>
    <p:sldId xmlns:r="http://schemas.openxmlformats.org/officeDocument/2006/relationships" id="256" r:id="R18bf53b4a54249a8"/>
    <p:sldId xmlns:r="http://schemas.openxmlformats.org/officeDocument/2006/relationships" id="257" r:id="R47d02bccb1654870"/>
    <p:sldId xmlns:r="http://schemas.openxmlformats.org/officeDocument/2006/relationships" id="258" r:id="R4c8905575de3466b"/>
    <p:sldId xmlns:r="http://schemas.openxmlformats.org/officeDocument/2006/relationships" id="259" r:id="R65a9aa01f6f1438b"/>
    <p:sldId xmlns:r="http://schemas.openxmlformats.org/officeDocument/2006/relationships" id="260" r:id="R265f6887fc93446e"/>
    <p:sldId xmlns:r="http://schemas.openxmlformats.org/officeDocument/2006/relationships" id="261" r:id="Rb840d42215ea47d7"/>
    <p:sldId xmlns:r="http://schemas.openxmlformats.org/officeDocument/2006/relationships" id="262" r:id="Rcde965578aaa49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53da17524143b7" /><Relationship Type="http://schemas.openxmlformats.org/officeDocument/2006/relationships/slide" Target="/ppt/slides/slide1.xml" Id="R18bf53b4a54249a8" /><Relationship Type="http://schemas.openxmlformats.org/officeDocument/2006/relationships/slide" Target="/ppt/slides/slide2.xml" Id="R47d02bccb1654870" /><Relationship Type="http://schemas.openxmlformats.org/officeDocument/2006/relationships/slide" Target="/ppt/slides/slide3.xml" Id="R4c8905575de3466b" /><Relationship Type="http://schemas.openxmlformats.org/officeDocument/2006/relationships/slide" Target="/ppt/slides/slide4.xml" Id="R65a9aa01f6f1438b" /><Relationship Type="http://schemas.openxmlformats.org/officeDocument/2006/relationships/slide" Target="/ppt/slides/slide5.xml" Id="R265f6887fc93446e" /><Relationship Type="http://schemas.openxmlformats.org/officeDocument/2006/relationships/slide" Target="/ppt/slides/slide6.xml" Id="Rb840d42215ea47d7" /><Relationship Type="http://schemas.openxmlformats.org/officeDocument/2006/relationships/slide" Target="/ppt/slides/slide7.xml" Id="Rcde965578aaa49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ee0115746d45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c119dc53148df" /><Relationship Type="http://schemas.openxmlformats.org/officeDocument/2006/relationships/theme" Target="/ppt/slideMasters/theme/theme1.xml" Id="R8adf8139d66c4f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0c119dc53148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8899643ab42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e95f70a3a42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d379140d349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27ecf11a341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9cb7f83aa47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ad6dfa79f47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1bbe8534d47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SØLVPOSTEN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SØLVPOSTEN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SØLVPOSTEN INVEST AS ble etablert [år] og holder til i Tolvsrød.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SØLVPOSTEN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SØLVPOSTEN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SØLVPOSTEN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1 932 852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1 441 558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3 400 199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SØLVPOSTEN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HAARE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SØLVPOSTEN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Losveien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3150 Tolvsrød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989 298 941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SØLVPOSTEN INVEST AS</a:t>
            </a:r>
          </a:p>
        </p:txBody>
      </p:sp>
    </p:spTree>
  </p:cSld>
  <p:clrMapOvr>
    <a:masterClrMapping xmlns:a="http://schemas.openxmlformats.org/drawingml/2006/main"/>
  </p:clrMapOvr>
</p:sld>
</file>