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1adbad683942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89df20c08478e"/>
  </p:sldMasterIdLst>
  <p:sldIdLst>
    <p:sldId xmlns:r="http://schemas.openxmlformats.org/officeDocument/2006/relationships" id="256" r:id="Rbff9e51379b248ec"/>
    <p:sldId xmlns:r="http://schemas.openxmlformats.org/officeDocument/2006/relationships" id="257" r:id="R2499395db8844b2e"/>
    <p:sldId xmlns:r="http://schemas.openxmlformats.org/officeDocument/2006/relationships" id="258" r:id="R549ece6db93d4c8d"/>
    <p:sldId xmlns:r="http://schemas.openxmlformats.org/officeDocument/2006/relationships" id="259" r:id="Rf7f96c802aa44bb3"/>
    <p:sldId xmlns:r="http://schemas.openxmlformats.org/officeDocument/2006/relationships" id="260" r:id="Ra895938730004cd6"/>
    <p:sldId xmlns:r="http://schemas.openxmlformats.org/officeDocument/2006/relationships" id="261" r:id="Rae576bbc23e546f3"/>
    <p:sldId xmlns:r="http://schemas.openxmlformats.org/officeDocument/2006/relationships" id="262" r:id="Rcaed293c29dc4b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89df20c08478e" /><Relationship Type="http://schemas.openxmlformats.org/officeDocument/2006/relationships/slide" Target="/ppt/slides/slide1.xml" Id="Rbff9e51379b248ec" /><Relationship Type="http://schemas.openxmlformats.org/officeDocument/2006/relationships/slide" Target="/ppt/slides/slide2.xml" Id="R2499395db8844b2e" /><Relationship Type="http://schemas.openxmlformats.org/officeDocument/2006/relationships/slide" Target="/ppt/slides/slide3.xml" Id="R549ece6db93d4c8d" /><Relationship Type="http://schemas.openxmlformats.org/officeDocument/2006/relationships/slide" Target="/ppt/slides/slide4.xml" Id="Rf7f96c802aa44bb3" /><Relationship Type="http://schemas.openxmlformats.org/officeDocument/2006/relationships/slide" Target="/ppt/slides/slide5.xml" Id="Ra895938730004cd6" /><Relationship Type="http://schemas.openxmlformats.org/officeDocument/2006/relationships/slide" Target="/ppt/slides/slide6.xml" Id="Rae576bbc23e546f3" /><Relationship Type="http://schemas.openxmlformats.org/officeDocument/2006/relationships/slide" Target="/ppt/slides/slide7.xml" Id="Rcaed293c29dc4b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5de718495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13d625eb249c6" /><Relationship Type="http://schemas.openxmlformats.org/officeDocument/2006/relationships/theme" Target="/ppt/slideMasters/theme/theme1.xml" Id="Rdaa747971bb1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13d625eb2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519f1b6fc42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7d71e22d743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b1dd93321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44231cfda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4cdee0cb24a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61aec4f0f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2af6650164e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