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dddaae204544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6c3aaa660b442b"/>
  </p:sldMasterIdLst>
  <p:sldIdLst>
    <p:sldId xmlns:r="http://schemas.openxmlformats.org/officeDocument/2006/relationships" id="256" r:id="R7fc834f9fafd42f9"/>
    <p:sldId xmlns:r="http://schemas.openxmlformats.org/officeDocument/2006/relationships" id="257" r:id="Refa42cb247404e69"/>
    <p:sldId xmlns:r="http://schemas.openxmlformats.org/officeDocument/2006/relationships" id="258" r:id="R18fb8bf89c1b4beb"/>
    <p:sldId xmlns:r="http://schemas.openxmlformats.org/officeDocument/2006/relationships" id="259" r:id="Rb4d254673e3d439b"/>
    <p:sldId xmlns:r="http://schemas.openxmlformats.org/officeDocument/2006/relationships" id="260" r:id="Re218eb473ef24235"/>
    <p:sldId xmlns:r="http://schemas.openxmlformats.org/officeDocument/2006/relationships" id="261" r:id="R88e824c260904e84"/>
    <p:sldId xmlns:r="http://schemas.openxmlformats.org/officeDocument/2006/relationships" id="262" r:id="Rb43de49164b444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6c3aaa660b442b" /><Relationship Type="http://schemas.openxmlformats.org/officeDocument/2006/relationships/slide" Target="/ppt/slides/slide1.xml" Id="R7fc834f9fafd42f9" /><Relationship Type="http://schemas.openxmlformats.org/officeDocument/2006/relationships/slide" Target="/ppt/slides/slide2.xml" Id="Refa42cb247404e69" /><Relationship Type="http://schemas.openxmlformats.org/officeDocument/2006/relationships/slide" Target="/ppt/slides/slide3.xml" Id="R18fb8bf89c1b4beb" /><Relationship Type="http://schemas.openxmlformats.org/officeDocument/2006/relationships/slide" Target="/ppt/slides/slide4.xml" Id="Rb4d254673e3d439b" /><Relationship Type="http://schemas.openxmlformats.org/officeDocument/2006/relationships/slide" Target="/ppt/slides/slide5.xml" Id="Re218eb473ef24235" /><Relationship Type="http://schemas.openxmlformats.org/officeDocument/2006/relationships/slide" Target="/ppt/slides/slide6.xml" Id="R88e824c260904e84" /><Relationship Type="http://schemas.openxmlformats.org/officeDocument/2006/relationships/slide" Target="/ppt/slides/slide7.xml" Id="Rb43de49164b444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cd739015574c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ed914ffb4f4be2" /><Relationship Type="http://schemas.openxmlformats.org/officeDocument/2006/relationships/theme" Target="/ppt/slideMasters/theme/theme1.xml" Id="Rc67218b0e0694e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ed914ffb4f4b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6f5d3e9a1e4d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84b0ae97454a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1b2339a80c40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a387f15f2645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4140a32ceb438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652aa4a1b54ab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1481cf714345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SECURUS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SECURUS AS ble etablert [år] og holder til i Høvik.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1 246 336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329 540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2 951 370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80 376 197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83 219 831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SJURSEN KJETIL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Vardeveien 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1363 Høvik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989 304 607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