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7822fccd8144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9cccf2a985444e"/>
  </p:sldMasterIdLst>
  <p:sldIdLst>
    <p:sldId xmlns:r="http://schemas.openxmlformats.org/officeDocument/2006/relationships" id="256" r:id="R932003bbf3b24e81"/>
    <p:sldId xmlns:r="http://schemas.openxmlformats.org/officeDocument/2006/relationships" id="257" r:id="R807666e24b01465f"/>
    <p:sldId xmlns:r="http://schemas.openxmlformats.org/officeDocument/2006/relationships" id="258" r:id="Re90a87c19eb14ffd"/>
    <p:sldId xmlns:r="http://schemas.openxmlformats.org/officeDocument/2006/relationships" id="259" r:id="R606b3a54917a4b53"/>
    <p:sldId xmlns:r="http://schemas.openxmlformats.org/officeDocument/2006/relationships" id="260" r:id="R39cbd3d790c34573"/>
    <p:sldId xmlns:r="http://schemas.openxmlformats.org/officeDocument/2006/relationships" id="261" r:id="R444a6d24c5e14075"/>
    <p:sldId xmlns:r="http://schemas.openxmlformats.org/officeDocument/2006/relationships" id="262" r:id="R33651cb9d2e2478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9cccf2a985444e" /><Relationship Type="http://schemas.openxmlformats.org/officeDocument/2006/relationships/slide" Target="/ppt/slides/slide1.xml" Id="R932003bbf3b24e81" /><Relationship Type="http://schemas.openxmlformats.org/officeDocument/2006/relationships/slide" Target="/ppt/slides/slide2.xml" Id="R807666e24b01465f" /><Relationship Type="http://schemas.openxmlformats.org/officeDocument/2006/relationships/slide" Target="/ppt/slides/slide3.xml" Id="Re90a87c19eb14ffd" /><Relationship Type="http://schemas.openxmlformats.org/officeDocument/2006/relationships/slide" Target="/ppt/slides/slide4.xml" Id="R606b3a54917a4b53" /><Relationship Type="http://schemas.openxmlformats.org/officeDocument/2006/relationships/slide" Target="/ppt/slides/slide5.xml" Id="R39cbd3d790c34573" /><Relationship Type="http://schemas.openxmlformats.org/officeDocument/2006/relationships/slide" Target="/ppt/slides/slide6.xml" Id="R444a6d24c5e14075" /><Relationship Type="http://schemas.openxmlformats.org/officeDocument/2006/relationships/slide" Target="/ppt/slides/slide7.xml" Id="R33651cb9d2e2478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4993ed4b8f4b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228ae0228c49dd" /><Relationship Type="http://schemas.openxmlformats.org/officeDocument/2006/relationships/theme" Target="/ppt/slideMasters/theme/theme1.xml" Id="R165d9809569f4e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228ae0228c49d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d9dea6e7cc47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7ae390227e4a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d5d0e953a44d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4387fc54fc4e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58e18467514c2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cf4e1f3aa94f0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4064b35d654c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PRS HOLDING AS ble etablert [år] og holder til i Harstad.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−4 298 962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89 713 748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1 537 238 214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1 595 701 494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PRS HOLDING AS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RFM INVEST AS  –  25,5 %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PIS INVEST AS  –  24,5 %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PHS INVEST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Margrethe Jørgensens vei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9406 Harstad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01 85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989 316 206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PRS HOLDING AS</a:t>
            </a:r>
          </a:p>
        </p:txBody>
      </p:sp>
    </p:spTree>
  </p:cSld>
  <p:clrMapOvr>
    <a:masterClrMapping xmlns:a="http://schemas.openxmlformats.org/drawingml/2006/main"/>
  </p:clrMapOvr>
</p:sld>
</file>