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d33c53376f46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d0825accf4881"/>
  </p:sldMasterIdLst>
  <p:sldIdLst>
    <p:sldId xmlns:r="http://schemas.openxmlformats.org/officeDocument/2006/relationships" id="256" r:id="Rf87eb66e5ade4448"/>
    <p:sldId xmlns:r="http://schemas.openxmlformats.org/officeDocument/2006/relationships" id="257" r:id="Rb7100085e51448dc"/>
    <p:sldId xmlns:r="http://schemas.openxmlformats.org/officeDocument/2006/relationships" id="258" r:id="R587e82546f6143a7"/>
    <p:sldId xmlns:r="http://schemas.openxmlformats.org/officeDocument/2006/relationships" id="259" r:id="Rba5cacfee8b24673"/>
    <p:sldId xmlns:r="http://schemas.openxmlformats.org/officeDocument/2006/relationships" id="260" r:id="R37327ce39ea34ea3"/>
    <p:sldId xmlns:r="http://schemas.openxmlformats.org/officeDocument/2006/relationships" id="261" r:id="R4d87204cc66e49c0"/>
    <p:sldId xmlns:r="http://schemas.openxmlformats.org/officeDocument/2006/relationships" id="262" r:id="Re2b30e22c1764a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d0825accf4881" /><Relationship Type="http://schemas.openxmlformats.org/officeDocument/2006/relationships/slide" Target="/ppt/slides/slide1.xml" Id="Rf87eb66e5ade4448" /><Relationship Type="http://schemas.openxmlformats.org/officeDocument/2006/relationships/slide" Target="/ppt/slides/slide2.xml" Id="Rb7100085e51448dc" /><Relationship Type="http://schemas.openxmlformats.org/officeDocument/2006/relationships/slide" Target="/ppt/slides/slide3.xml" Id="R587e82546f6143a7" /><Relationship Type="http://schemas.openxmlformats.org/officeDocument/2006/relationships/slide" Target="/ppt/slides/slide4.xml" Id="Rba5cacfee8b24673" /><Relationship Type="http://schemas.openxmlformats.org/officeDocument/2006/relationships/slide" Target="/ppt/slides/slide5.xml" Id="R37327ce39ea34ea3" /><Relationship Type="http://schemas.openxmlformats.org/officeDocument/2006/relationships/slide" Target="/ppt/slides/slide6.xml" Id="R4d87204cc66e49c0" /><Relationship Type="http://schemas.openxmlformats.org/officeDocument/2006/relationships/slide" Target="/ppt/slides/slide7.xml" Id="Re2b30e22c1764a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ed5ada490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b5bdeb8cd45bb" /><Relationship Type="http://schemas.openxmlformats.org/officeDocument/2006/relationships/theme" Target="/ppt/slideMasters/theme/theme1.xml" Id="Rf16a72bf0f6d43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b5bdeb8cd45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e1f3a89cb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ea324afcc41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862dc4f08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1bc4486041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444bd27e6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d66c7558f44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9cce2d09d4e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GAUSTAD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RØR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65 871 290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7 513 676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5 654 619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9 411 198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28 032 376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Slomarka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989 398 113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GAUSTAD RØR AS</a:t>
            </a:r>
          </a:p>
        </p:txBody>
      </p:sp>
    </p:spTree>
  </p:cSld>
  <p:clrMapOvr>
    <a:masterClrMapping xmlns:a="http://schemas.openxmlformats.org/drawingml/2006/main"/>
  </p:clrMapOvr>
</p:sld>
</file>