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d85f4b4170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2673bd1efa41c2"/>
  </p:sldMasterIdLst>
  <p:sldIdLst>
    <p:sldId xmlns:r="http://schemas.openxmlformats.org/officeDocument/2006/relationships" id="256" r:id="R252dba6301564c37"/>
    <p:sldId xmlns:r="http://schemas.openxmlformats.org/officeDocument/2006/relationships" id="257" r:id="Re38a352870f74691"/>
    <p:sldId xmlns:r="http://schemas.openxmlformats.org/officeDocument/2006/relationships" id="258" r:id="R460ce144ecee464a"/>
    <p:sldId xmlns:r="http://schemas.openxmlformats.org/officeDocument/2006/relationships" id="259" r:id="R535eb37741834fe6"/>
    <p:sldId xmlns:r="http://schemas.openxmlformats.org/officeDocument/2006/relationships" id="260" r:id="Rd34c1a9f088b4120"/>
    <p:sldId xmlns:r="http://schemas.openxmlformats.org/officeDocument/2006/relationships" id="261" r:id="Re8c11c0533fe44cc"/>
    <p:sldId xmlns:r="http://schemas.openxmlformats.org/officeDocument/2006/relationships" id="262" r:id="R710044f01bd9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673bd1efa41c2" /><Relationship Type="http://schemas.openxmlformats.org/officeDocument/2006/relationships/slide" Target="/ppt/slides/slide1.xml" Id="R252dba6301564c37" /><Relationship Type="http://schemas.openxmlformats.org/officeDocument/2006/relationships/slide" Target="/ppt/slides/slide2.xml" Id="Re38a352870f74691" /><Relationship Type="http://schemas.openxmlformats.org/officeDocument/2006/relationships/slide" Target="/ppt/slides/slide3.xml" Id="R460ce144ecee464a" /><Relationship Type="http://schemas.openxmlformats.org/officeDocument/2006/relationships/slide" Target="/ppt/slides/slide4.xml" Id="R535eb37741834fe6" /><Relationship Type="http://schemas.openxmlformats.org/officeDocument/2006/relationships/slide" Target="/ppt/slides/slide5.xml" Id="Rd34c1a9f088b4120" /><Relationship Type="http://schemas.openxmlformats.org/officeDocument/2006/relationships/slide" Target="/ppt/slides/slide6.xml" Id="Re8c11c0533fe44cc" /><Relationship Type="http://schemas.openxmlformats.org/officeDocument/2006/relationships/slide" Target="/ppt/slides/slide7.xml" Id="R710044f01bd9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220eaa25b44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9a15196e44939" /><Relationship Type="http://schemas.openxmlformats.org/officeDocument/2006/relationships/theme" Target="/ppt/slideMasters/theme/theme1.xml" Id="R38a6d35c3839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09a15196e449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527b59e45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34edef034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deedc82364a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4aa56b99245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a9224563143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5940625a04c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5079e747c44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NORDIC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NORDIC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36 250 959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 NORWAY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