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7f972720d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9dfa122094da8"/>
  </p:sldMasterIdLst>
  <p:sldIdLst>
    <p:sldId xmlns:r="http://schemas.openxmlformats.org/officeDocument/2006/relationships" id="256" r:id="R57f65bcbfbc64c61"/>
    <p:sldId xmlns:r="http://schemas.openxmlformats.org/officeDocument/2006/relationships" id="257" r:id="Rc0f6260b030d479a"/>
    <p:sldId xmlns:r="http://schemas.openxmlformats.org/officeDocument/2006/relationships" id="258" r:id="R30dd1b5b0e6d4b67"/>
    <p:sldId xmlns:r="http://schemas.openxmlformats.org/officeDocument/2006/relationships" id="259" r:id="Rf7a96aa145944d07"/>
    <p:sldId xmlns:r="http://schemas.openxmlformats.org/officeDocument/2006/relationships" id="260" r:id="Raf3caaa9371e43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9dfa122094da8" /><Relationship Type="http://schemas.openxmlformats.org/officeDocument/2006/relationships/slide" Target="/ppt/slides/slide1.xml" Id="R57f65bcbfbc64c61" /><Relationship Type="http://schemas.openxmlformats.org/officeDocument/2006/relationships/slide" Target="/ppt/slides/slide2.xml" Id="Rc0f6260b030d479a" /><Relationship Type="http://schemas.openxmlformats.org/officeDocument/2006/relationships/slide" Target="/ppt/slides/slide3.xml" Id="R30dd1b5b0e6d4b67" /><Relationship Type="http://schemas.openxmlformats.org/officeDocument/2006/relationships/slide" Target="/ppt/slides/slide4.xml" Id="Rf7a96aa145944d07" /><Relationship Type="http://schemas.openxmlformats.org/officeDocument/2006/relationships/slide" Target="/ppt/slides/slide5.xml" Id="Raf3caaa9371e43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57b534f6340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3ae376f0944d1" /><Relationship Type="http://schemas.openxmlformats.org/officeDocument/2006/relationships/theme" Target="/ppt/slideMasters/theme/theme1.xml" Id="R5e90587b84e94a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33ae376f0944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d481067b4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dd48638b6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ce7475d2e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514bb7a6f45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aa92012e64e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