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3c149663c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2eb81a84e4ba2"/>
  </p:sldMasterIdLst>
  <p:sldIdLst>
    <p:sldId xmlns:r="http://schemas.openxmlformats.org/officeDocument/2006/relationships" id="256" r:id="Rac8b796252414e22"/>
    <p:sldId xmlns:r="http://schemas.openxmlformats.org/officeDocument/2006/relationships" id="257" r:id="R6ca657eb41314ef8"/>
    <p:sldId xmlns:r="http://schemas.openxmlformats.org/officeDocument/2006/relationships" id="258" r:id="R638ca0a99a194afc"/>
    <p:sldId xmlns:r="http://schemas.openxmlformats.org/officeDocument/2006/relationships" id="259" r:id="Rf83f920a6398423e"/>
    <p:sldId xmlns:r="http://schemas.openxmlformats.org/officeDocument/2006/relationships" id="260" r:id="R8e07d74af90f4f87"/>
    <p:sldId xmlns:r="http://schemas.openxmlformats.org/officeDocument/2006/relationships" id="261" r:id="R844bd7000dfc4d97"/>
    <p:sldId xmlns:r="http://schemas.openxmlformats.org/officeDocument/2006/relationships" id="262" r:id="Rca68a3d28ebc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2eb81a84e4ba2" /><Relationship Type="http://schemas.openxmlformats.org/officeDocument/2006/relationships/slide" Target="/ppt/slides/slide1.xml" Id="Rac8b796252414e22" /><Relationship Type="http://schemas.openxmlformats.org/officeDocument/2006/relationships/slide" Target="/ppt/slides/slide2.xml" Id="R6ca657eb41314ef8" /><Relationship Type="http://schemas.openxmlformats.org/officeDocument/2006/relationships/slide" Target="/ppt/slides/slide3.xml" Id="R638ca0a99a194afc" /><Relationship Type="http://schemas.openxmlformats.org/officeDocument/2006/relationships/slide" Target="/ppt/slides/slide4.xml" Id="Rf83f920a6398423e" /><Relationship Type="http://schemas.openxmlformats.org/officeDocument/2006/relationships/slide" Target="/ppt/slides/slide5.xml" Id="R8e07d74af90f4f87" /><Relationship Type="http://schemas.openxmlformats.org/officeDocument/2006/relationships/slide" Target="/ppt/slides/slide6.xml" Id="R844bd7000dfc4d97" /><Relationship Type="http://schemas.openxmlformats.org/officeDocument/2006/relationships/slide" Target="/ppt/slides/slide7.xml" Id="Rca68a3d28ebc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fba76759148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5aeabeaf8401d" /><Relationship Type="http://schemas.openxmlformats.org/officeDocument/2006/relationships/theme" Target="/ppt/slideMasters/theme/theme1.xml" Id="Rc6a2b49c552e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5aeabeaf840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4dd10eea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b9d37cea2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3b4d965c2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e4d7098fe47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5910a39f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a5743e81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7fcc3f98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HÅGENSTAD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HÅGENSTAD RØR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1 094 319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7398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989 553 313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HÅGENSTAD RØR AS</a:t>
            </a:r>
          </a:p>
        </p:txBody>
      </p:sp>
    </p:spTree>
  </p:cSld>
  <p:clrMapOvr>
    <a:masterClrMapping xmlns:a="http://schemas.openxmlformats.org/drawingml/2006/main"/>
  </p:clrMapOvr>
</p:sld>
</file>