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de4e4622434a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3f4e3e90044fde"/>
  </p:sldMasterIdLst>
  <p:sldIdLst>
    <p:sldId xmlns:r="http://schemas.openxmlformats.org/officeDocument/2006/relationships" id="256" r:id="Ref885c2328814f55"/>
    <p:sldId xmlns:r="http://schemas.openxmlformats.org/officeDocument/2006/relationships" id="257" r:id="R68f98c3b69a045c8"/>
    <p:sldId xmlns:r="http://schemas.openxmlformats.org/officeDocument/2006/relationships" id="258" r:id="R25dfdb3538f54748"/>
    <p:sldId xmlns:r="http://schemas.openxmlformats.org/officeDocument/2006/relationships" id="259" r:id="R55ee904dd7b24884"/>
    <p:sldId xmlns:r="http://schemas.openxmlformats.org/officeDocument/2006/relationships" id="260" r:id="R43992063ab4446f2"/>
    <p:sldId xmlns:r="http://schemas.openxmlformats.org/officeDocument/2006/relationships" id="261" r:id="R56577a31425e46ea"/>
    <p:sldId xmlns:r="http://schemas.openxmlformats.org/officeDocument/2006/relationships" id="262" r:id="Rb0b8669274e140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3f4e3e90044fde" /><Relationship Type="http://schemas.openxmlformats.org/officeDocument/2006/relationships/slide" Target="/ppt/slides/slide1.xml" Id="Ref885c2328814f55" /><Relationship Type="http://schemas.openxmlformats.org/officeDocument/2006/relationships/slide" Target="/ppt/slides/slide2.xml" Id="R68f98c3b69a045c8" /><Relationship Type="http://schemas.openxmlformats.org/officeDocument/2006/relationships/slide" Target="/ppt/slides/slide3.xml" Id="R25dfdb3538f54748" /><Relationship Type="http://schemas.openxmlformats.org/officeDocument/2006/relationships/slide" Target="/ppt/slides/slide4.xml" Id="R55ee904dd7b24884" /><Relationship Type="http://schemas.openxmlformats.org/officeDocument/2006/relationships/slide" Target="/ppt/slides/slide5.xml" Id="R43992063ab4446f2" /><Relationship Type="http://schemas.openxmlformats.org/officeDocument/2006/relationships/slide" Target="/ppt/slides/slide6.xml" Id="R56577a31425e46ea" /><Relationship Type="http://schemas.openxmlformats.org/officeDocument/2006/relationships/slide" Target="/ppt/slides/slide7.xml" Id="Rb0b8669274e140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3fcbe9b9564a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8f6a4f4ac4040" /><Relationship Type="http://schemas.openxmlformats.org/officeDocument/2006/relationships/theme" Target="/ppt/slideMasters/theme/theme1.xml" Id="R67012cfb6bad4f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d8f6a4f4ac40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e498e8b4b48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a508815d841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e31aa210547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186a4864d43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93d2ae80d4a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1f1464e064f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d44633de146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SOMMEREIENDOM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SOMMEREIENDOM HOLDING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1 772 935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−497 338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61 574 516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89 177 407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SOMMERSETH BÅRD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8515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96 38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989 587 749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